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notesMasterIdLst>
    <p:notesMasterId r:id="rId33"/>
  </p:notesMasterIdLst>
  <p:sldIdLst>
    <p:sldId id="256" r:id="rId2"/>
    <p:sldId id="257" r:id="rId3"/>
    <p:sldId id="293" r:id="rId4"/>
    <p:sldId id="301" r:id="rId5"/>
    <p:sldId id="258" r:id="rId6"/>
    <p:sldId id="286" r:id="rId7"/>
    <p:sldId id="300" r:id="rId8"/>
    <p:sldId id="266" r:id="rId9"/>
    <p:sldId id="282" r:id="rId10"/>
    <p:sldId id="259" r:id="rId11"/>
    <p:sldId id="287" r:id="rId12"/>
    <p:sldId id="261" r:id="rId13"/>
    <p:sldId id="288" r:id="rId14"/>
    <p:sldId id="295" r:id="rId15"/>
    <p:sldId id="264" r:id="rId16"/>
    <p:sldId id="296" r:id="rId17"/>
    <p:sldId id="281" r:id="rId18"/>
    <p:sldId id="265" r:id="rId19"/>
    <p:sldId id="277" r:id="rId20"/>
    <p:sldId id="297" r:id="rId21"/>
    <p:sldId id="263" r:id="rId22"/>
    <p:sldId id="270" r:id="rId23"/>
    <p:sldId id="274" r:id="rId24"/>
    <p:sldId id="271" r:id="rId25"/>
    <p:sldId id="294" r:id="rId26"/>
    <p:sldId id="273" r:id="rId27"/>
    <p:sldId id="289" r:id="rId28"/>
    <p:sldId id="260" r:id="rId29"/>
    <p:sldId id="290" r:id="rId30"/>
    <p:sldId id="298" r:id="rId31"/>
    <p:sldId id="299" r:id="rId32"/>
  </p:sldIdLst>
  <p:sldSz cx="12192000" cy="6858000"/>
  <p:notesSz cx="6797675" cy="98742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5EB"/>
    <a:srgbClr val="FFFF00"/>
    <a:srgbClr val="B40648"/>
    <a:srgbClr val="E5224E"/>
    <a:srgbClr val="0066FF"/>
    <a:srgbClr val="00FFCC"/>
    <a:srgbClr val="4A234A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90" autoAdjust="0"/>
    <p:restoredTop sz="90941" autoAdjust="0"/>
  </p:normalViewPr>
  <p:slideViewPr>
    <p:cSldViewPr snapToGrid="0">
      <p:cViewPr varScale="1">
        <p:scale>
          <a:sx n="65" d="100"/>
          <a:sy n="65" d="100"/>
        </p:scale>
        <p:origin x="78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://lnkwww.cgmh.org.tw/intr/intr2/c3920/sop/mastermanage.asp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://lnkwww.cgmh.org.tw/intr/intr2/c3920/sop/mastermanage.asp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8C9E30-6407-4A41-B76D-5F2905D58A73}" type="doc">
      <dgm:prSet loTypeId="urn:microsoft.com/office/officeart/2005/8/layout/process1" loCatId="process" qsTypeId="urn:microsoft.com/office/officeart/2005/8/quickstyle/3d4" qsCatId="3D" csTypeId="urn:microsoft.com/office/officeart/2005/8/colors/colorful2" csCatId="colorful" phldr="1"/>
      <dgm:spPr/>
    </dgm:pt>
    <dgm:pt modelId="{ED42A77B-1BE2-4D7A-AE6C-62D76CB7E6BF}">
      <dgm:prSet phldrT="[文字]"/>
      <dgm:spPr/>
      <dgm:t>
        <a:bodyPr/>
        <a:lstStyle/>
        <a:p>
          <a:r>
            <a:rPr lang="zh-TW" altLang="en-US" dirty="0" smtClean="0"/>
            <a:t>處理</a:t>
          </a:r>
          <a:r>
            <a:rPr lang="en-US" altLang="zh-TW" dirty="0" smtClean="0"/>
            <a:t>DATA</a:t>
          </a:r>
          <a:endParaRPr lang="zh-TW" altLang="en-US" dirty="0"/>
        </a:p>
      </dgm:t>
    </dgm:pt>
    <dgm:pt modelId="{E3B23076-5B3F-4E24-80DC-23E9598816DE}" type="parTrans" cxnId="{989BDC4B-CA94-47E2-8F3F-7565427FE1AB}">
      <dgm:prSet/>
      <dgm:spPr/>
      <dgm:t>
        <a:bodyPr/>
        <a:lstStyle/>
        <a:p>
          <a:endParaRPr lang="zh-TW" altLang="en-US"/>
        </a:p>
      </dgm:t>
    </dgm:pt>
    <dgm:pt modelId="{BE745B87-F27C-406D-97C2-7763CF18D825}" type="sibTrans" cxnId="{989BDC4B-CA94-47E2-8F3F-7565427FE1AB}">
      <dgm:prSet/>
      <dgm:spPr/>
      <dgm:t>
        <a:bodyPr/>
        <a:lstStyle/>
        <a:p>
          <a:endParaRPr lang="zh-TW" altLang="en-US"/>
        </a:p>
      </dgm:t>
    </dgm:pt>
    <dgm:pt modelId="{83B45045-C804-4246-82E9-7854C5E54A3A}">
      <dgm:prSet phldrT="[文字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zh-TW" altLang="en-US" dirty="0" smtClean="0"/>
            <a:t>分析產出報表</a:t>
          </a:r>
          <a:endParaRPr lang="zh-TW" altLang="en-US" dirty="0"/>
        </a:p>
      </dgm:t>
    </dgm:pt>
    <dgm:pt modelId="{C8A62E95-1F8D-4D7E-9E0D-26824FF45478}" type="parTrans" cxnId="{F724DB8F-AB1A-49D4-89E0-32AA2678CC60}">
      <dgm:prSet/>
      <dgm:spPr/>
      <dgm:t>
        <a:bodyPr/>
        <a:lstStyle/>
        <a:p>
          <a:endParaRPr lang="zh-TW" altLang="en-US"/>
        </a:p>
      </dgm:t>
    </dgm:pt>
    <dgm:pt modelId="{FD63D431-EB8C-449E-954A-025062E05FF9}" type="sibTrans" cxnId="{F724DB8F-AB1A-49D4-89E0-32AA2678CC60}">
      <dgm:prSet/>
      <dgm:spPr/>
      <dgm:t>
        <a:bodyPr/>
        <a:lstStyle/>
        <a:p>
          <a:endParaRPr lang="zh-TW" altLang="en-US"/>
        </a:p>
      </dgm:t>
    </dgm:pt>
    <dgm:pt modelId="{71036C94-9E35-42FC-BF68-8C4F46F3C83E}">
      <dgm:prSet phldrT="[文字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zh-TW" altLang="en-US" dirty="0" smtClean="0"/>
            <a:t>研究構想</a:t>
          </a:r>
          <a:endParaRPr lang="zh-TW" altLang="en-US" dirty="0"/>
        </a:p>
      </dgm:t>
    </dgm:pt>
    <dgm:pt modelId="{8B32DE85-4266-411A-BF83-2476687EA496}" type="sibTrans" cxnId="{A2592485-FB3E-4D86-BF39-2664698A23FB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zh-TW" altLang="en-US"/>
        </a:p>
      </dgm:t>
    </dgm:pt>
    <dgm:pt modelId="{6C98F389-B728-4576-BAAC-1B3D4627E77A}" type="parTrans" cxnId="{A2592485-FB3E-4D86-BF39-2664698A23FB}">
      <dgm:prSet/>
      <dgm:spPr/>
      <dgm:t>
        <a:bodyPr/>
        <a:lstStyle/>
        <a:p>
          <a:endParaRPr lang="zh-TW" altLang="en-US"/>
        </a:p>
      </dgm:t>
    </dgm:pt>
    <dgm:pt modelId="{8FE6C7F7-8504-4123-B51A-305CA84CA02D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zh-TW" altLang="en-US" dirty="0" smtClean="0"/>
            <a:t>申請</a:t>
          </a:r>
          <a:r>
            <a:rPr lang="en-US" altLang="zh-TW" dirty="0" smtClean="0"/>
            <a:t>CGRD</a:t>
          </a:r>
          <a:endParaRPr lang="zh-TW" altLang="en-US" dirty="0"/>
        </a:p>
      </dgm:t>
    </dgm:pt>
    <dgm:pt modelId="{CB358ABD-B8E5-4ECA-B9A3-B14F29ED03C0}" type="parTrans" cxnId="{98E543C6-AEF0-4123-9555-BE25CD5DE73B}">
      <dgm:prSet/>
      <dgm:spPr/>
      <dgm:t>
        <a:bodyPr/>
        <a:lstStyle/>
        <a:p>
          <a:endParaRPr lang="zh-TW" altLang="en-US"/>
        </a:p>
      </dgm:t>
    </dgm:pt>
    <dgm:pt modelId="{AACCAEC4-74DD-41A7-B04B-27A006DD8292}" type="sibTrans" cxnId="{98E543C6-AEF0-4123-9555-BE25CD5DE73B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zh-TW" altLang="en-US"/>
        </a:p>
      </dgm:t>
    </dgm:pt>
    <dgm:pt modelId="{2A66317B-151A-41AF-AFA7-73A93B697447}" type="pres">
      <dgm:prSet presAssocID="{048C9E30-6407-4A41-B76D-5F2905D58A73}" presName="Name0" presStyleCnt="0">
        <dgm:presLayoutVars>
          <dgm:dir/>
          <dgm:resizeHandles val="exact"/>
        </dgm:presLayoutVars>
      </dgm:prSet>
      <dgm:spPr/>
    </dgm:pt>
    <dgm:pt modelId="{5EC9D1FC-3F3A-499F-84C7-BFF8B24691D6}" type="pres">
      <dgm:prSet presAssocID="{71036C94-9E35-42FC-BF68-8C4F46F3C83E}" presName="node" presStyleLbl="node1" presStyleIdx="0" presStyleCnt="4" custLinFactNeighborX="-4963" custLinFactNeighborY="3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2EAFFF-1A82-4521-8B7D-B4E57A365864}" type="pres">
      <dgm:prSet presAssocID="{8B32DE85-4266-411A-BF83-2476687EA496}" presName="sibTrans" presStyleLbl="sibTrans2D1" presStyleIdx="0" presStyleCnt="3" custLinFactNeighborX="-12720"/>
      <dgm:spPr/>
      <dgm:t>
        <a:bodyPr/>
        <a:lstStyle/>
        <a:p>
          <a:endParaRPr lang="zh-TW" altLang="en-US"/>
        </a:p>
      </dgm:t>
    </dgm:pt>
    <dgm:pt modelId="{16BD23D3-5621-4D29-BD08-A3C86365A170}" type="pres">
      <dgm:prSet presAssocID="{8B32DE85-4266-411A-BF83-2476687EA496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5721A50D-9B2C-4F92-A7EF-B0BCCAD9CB95}" type="pres">
      <dgm:prSet presAssocID="{8FE6C7F7-8504-4123-B51A-305CA84CA02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58555F-E96A-4655-AB60-980779B7D345}" type="pres">
      <dgm:prSet presAssocID="{AACCAEC4-74DD-41A7-B04B-27A006DD8292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CEFA8608-E27D-4670-8F4E-8E635BB50DF5}" type="pres">
      <dgm:prSet presAssocID="{AACCAEC4-74DD-41A7-B04B-27A006DD8292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F8BB3443-7A13-43A5-94F4-BBC5915F1145}" type="pres">
      <dgm:prSet presAssocID="{ED42A77B-1BE2-4D7A-AE6C-62D76CB7E6B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7CD164-C212-4167-950A-15A3170481AE}" type="pres">
      <dgm:prSet presAssocID="{BE745B87-F27C-406D-97C2-7763CF18D825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651D2A4F-5815-49DF-B74E-83AB34002AEB}" type="pres">
      <dgm:prSet presAssocID="{BE745B87-F27C-406D-97C2-7763CF18D825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E96462F6-AD89-415A-B90F-933BEFE6072B}" type="pres">
      <dgm:prSet presAssocID="{83B45045-C804-4246-82E9-7854C5E54A3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827CAD8-D835-4EA5-B15C-1B9C0C1089B3}" type="presOf" srcId="{AACCAEC4-74DD-41A7-B04B-27A006DD8292}" destId="{CEFA8608-E27D-4670-8F4E-8E635BB50DF5}" srcOrd="1" destOrd="0" presId="urn:microsoft.com/office/officeart/2005/8/layout/process1"/>
    <dgm:cxn modelId="{77640605-2F49-4C7A-B605-9EBB72F2CEBE}" type="presOf" srcId="{8FE6C7F7-8504-4123-B51A-305CA84CA02D}" destId="{5721A50D-9B2C-4F92-A7EF-B0BCCAD9CB95}" srcOrd="0" destOrd="0" presId="urn:microsoft.com/office/officeart/2005/8/layout/process1"/>
    <dgm:cxn modelId="{357C016A-44A0-4DE8-A937-89ADADA83D59}" type="presOf" srcId="{BE745B87-F27C-406D-97C2-7763CF18D825}" destId="{567CD164-C212-4167-950A-15A3170481AE}" srcOrd="0" destOrd="0" presId="urn:microsoft.com/office/officeart/2005/8/layout/process1"/>
    <dgm:cxn modelId="{8A14C0AE-EB98-46E8-AF15-B42CE1257377}" type="presOf" srcId="{BE745B87-F27C-406D-97C2-7763CF18D825}" destId="{651D2A4F-5815-49DF-B74E-83AB34002AEB}" srcOrd="1" destOrd="0" presId="urn:microsoft.com/office/officeart/2005/8/layout/process1"/>
    <dgm:cxn modelId="{8A4CFA9B-BD1D-481C-982B-65FCF11CE037}" type="presOf" srcId="{048C9E30-6407-4A41-B76D-5F2905D58A73}" destId="{2A66317B-151A-41AF-AFA7-73A93B697447}" srcOrd="0" destOrd="0" presId="urn:microsoft.com/office/officeart/2005/8/layout/process1"/>
    <dgm:cxn modelId="{8AB161DE-4B37-4C98-85DF-DBF74F09B737}" type="presOf" srcId="{AACCAEC4-74DD-41A7-B04B-27A006DD8292}" destId="{9958555F-E96A-4655-AB60-980779B7D345}" srcOrd="0" destOrd="0" presId="urn:microsoft.com/office/officeart/2005/8/layout/process1"/>
    <dgm:cxn modelId="{8920C0A7-BC95-43FA-8299-B3E45C4FEE0E}" type="presOf" srcId="{8B32DE85-4266-411A-BF83-2476687EA496}" destId="{D32EAFFF-1A82-4521-8B7D-B4E57A365864}" srcOrd="0" destOrd="0" presId="urn:microsoft.com/office/officeart/2005/8/layout/process1"/>
    <dgm:cxn modelId="{C7BCBCCD-99B9-44A6-9E45-DA6F502D9798}" type="presOf" srcId="{83B45045-C804-4246-82E9-7854C5E54A3A}" destId="{E96462F6-AD89-415A-B90F-933BEFE6072B}" srcOrd="0" destOrd="0" presId="urn:microsoft.com/office/officeart/2005/8/layout/process1"/>
    <dgm:cxn modelId="{98E543C6-AEF0-4123-9555-BE25CD5DE73B}" srcId="{048C9E30-6407-4A41-B76D-5F2905D58A73}" destId="{8FE6C7F7-8504-4123-B51A-305CA84CA02D}" srcOrd="1" destOrd="0" parTransId="{CB358ABD-B8E5-4ECA-B9A3-B14F29ED03C0}" sibTransId="{AACCAEC4-74DD-41A7-B04B-27A006DD8292}"/>
    <dgm:cxn modelId="{F724DB8F-AB1A-49D4-89E0-32AA2678CC60}" srcId="{048C9E30-6407-4A41-B76D-5F2905D58A73}" destId="{83B45045-C804-4246-82E9-7854C5E54A3A}" srcOrd="3" destOrd="0" parTransId="{C8A62E95-1F8D-4D7E-9E0D-26824FF45478}" sibTransId="{FD63D431-EB8C-449E-954A-025062E05FF9}"/>
    <dgm:cxn modelId="{A2592485-FB3E-4D86-BF39-2664698A23FB}" srcId="{048C9E30-6407-4A41-B76D-5F2905D58A73}" destId="{71036C94-9E35-42FC-BF68-8C4F46F3C83E}" srcOrd="0" destOrd="0" parTransId="{6C98F389-B728-4576-BAAC-1B3D4627E77A}" sibTransId="{8B32DE85-4266-411A-BF83-2476687EA496}"/>
    <dgm:cxn modelId="{08724CD7-D457-4C2F-9EFC-844B8AF4D9AB}" type="presOf" srcId="{ED42A77B-1BE2-4D7A-AE6C-62D76CB7E6BF}" destId="{F8BB3443-7A13-43A5-94F4-BBC5915F1145}" srcOrd="0" destOrd="0" presId="urn:microsoft.com/office/officeart/2005/8/layout/process1"/>
    <dgm:cxn modelId="{1017B9B0-5B5C-4243-ABBC-181674198ABC}" type="presOf" srcId="{8B32DE85-4266-411A-BF83-2476687EA496}" destId="{16BD23D3-5621-4D29-BD08-A3C86365A170}" srcOrd="1" destOrd="0" presId="urn:microsoft.com/office/officeart/2005/8/layout/process1"/>
    <dgm:cxn modelId="{989BDC4B-CA94-47E2-8F3F-7565427FE1AB}" srcId="{048C9E30-6407-4A41-B76D-5F2905D58A73}" destId="{ED42A77B-1BE2-4D7A-AE6C-62D76CB7E6BF}" srcOrd="2" destOrd="0" parTransId="{E3B23076-5B3F-4E24-80DC-23E9598816DE}" sibTransId="{BE745B87-F27C-406D-97C2-7763CF18D825}"/>
    <dgm:cxn modelId="{30D6E10E-2F77-4A65-80B4-85D1B6019CAC}" type="presOf" srcId="{71036C94-9E35-42FC-BF68-8C4F46F3C83E}" destId="{5EC9D1FC-3F3A-499F-84C7-BFF8B24691D6}" srcOrd="0" destOrd="0" presId="urn:microsoft.com/office/officeart/2005/8/layout/process1"/>
    <dgm:cxn modelId="{C76D52F7-5E30-47C9-B304-970412013499}" type="presParOf" srcId="{2A66317B-151A-41AF-AFA7-73A93B697447}" destId="{5EC9D1FC-3F3A-499F-84C7-BFF8B24691D6}" srcOrd="0" destOrd="0" presId="urn:microsoft.com/office/officeart/2005/8/layout/process1"/>
    <dgm:cxn modelId="{1C2754D1-3833-4C7A-8905-44182C95ED91}" type="presParOf" srcId="{2A66317B-151A-41AF-AFA7-73A93B697447}" destId="{D32EAFFF-1A82-4521-8B7D-B4E57A365864}" srcOrd="1" destOrd="0" presId="urn:microsoft.com/office/officeart/2005/8/layout/process1"/>
    <dgm:cxn modelId="{1DB59E3E-AB0F-4F57-936D-4ADBDB36CC90}" type="presParOf" srcId="{D32EAFFF-1A82-4521-8B7D-B4E57A365864}" destId="{16BD23D3-5621-4D29-BD08-A3C86365A170}" srcOrd="0" destOrd="0" presId="urn:microsoft.com/office/officeart/2005/8/layout/process1"/>
    <dgm:cxn modelId="{0C0B209C-7F91-4B72-9C49-590B73223001}" type="presParOf" srcId="{2A66317B-151A-41AF-AFA7-73A93B697447}" destId="{5721A50D-9B2C-4F92-A7EF-B0BCCAD9CB95}" srcOrd="2" destOrd="0" presId="urn:microsoft.com/office/officeart/2005/8/layout/process1"/>
    <dgm:cxn modelId="{BEAECACA-907D-4AD1-ACF5-ABC9A3011782}" type="presParOf" srcId="{2A66317B-151A-41AF-AFA7-73A93B697447}" destId="{9958555F-E96A-4655-AB60-980779B7D345}" srcOrd="3" destOrd="0" presId="urn:microsoft.com/office/officeart/2005/8/layout/process1"/>
    <dgm:cxn modelId="{4143A7BC-05A0-4D8F-8C8E-7AFA39BBCFCD}" type="presParOf" srcId="{9958555F-E96A-4655-AB60-980779B7D345}" destId="{CEFA8608-E27D-4670-8F4E-8E635BB50DF5}" srcOrd="0" destOrd="0" presId="urn:microsoft.com/office/officeart/2005/8/layout/process1"/>
    <dgm:cxn modelId="{742A0627-80D8-4CFE-9F5C-13CB41FEF792}" type="presParOf" srcId="{2A66317B-151A-41AF-AFA7-73A93B697447}" destId="{F8BB3443-7A13-43A5-94F4-BBC5915F1145}" srcOrd="4" destOrd="0" presId="urn:microsoft.com/office/officeart/2005/8/layout/process1"/>
    <dgm:cxn modelId="{A553D63E-BDBA-43F3-823C-8DA635397970}" type="presParOf" srcId="{2A66317B-151A-41AF-AFA7-73A93B697447}" destId="{567CD164-C212-4167-950A-15A3170481AE}" srcOrd="5" destOrd="0" presId="urn:microsoft.com/office/officeart/2005/8/layout/process1"/>
    <dgm:cxn modelId="{E9F69982-6518-4D75-909C-6BD68297258F}" type="presParOf" srcId="{567CD164-C212-4167-950A-15A3170481AE}" destId="{651D2A4F-5815-49DF-B74E-83AB34002AEB}" srcOrd="0" destOrd="0" presId="urn:microsoft.com/office/officeart/2005/8/layout/process1"/>
    <dgm:cxn modelId="{88B75EDB-623B-45C8-A3FE-B3A65C7583B8}" type="presParOf" srcId="{2A66317B-151A-41AF-AFA7-73A93B697447}" destId="{E96462F6-AD89-415A-B90F-933BEFE6072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6BD0506-2501-42EA-9689-096E0217680C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35BD128B-F3D9-4F03-99C7-A75C8B7503CE}">
      <dgm:prSet phldrT="[文字]"/>
      <dgm:spPr/>
      <dgm:t>
        <a:bodyPr/>
        <a:lstStyle/>
        <a:p>
          <a:r>
            <a:rPr lang="zh-TW" altLang="en-US" dirty="0" smtClean="0"/>
            <a:t>代碼</a:t>
          </a:r>
          <a:endParaRPr lang="zh-TW" altLang="en-US" dirty="0"/>
        </a:p>
      </dgm:t>
    </dgm:pt>
    <dgm:pt modelId="{FFD8B16B-98EE-4C29-9A8C-C47A50087706}" type="parTrans" cxnId="{DF37678D-7533-4752-B61D-EBD71968D631}">
      <dgm:prSet/>
      <dgm:spPr/>
      <dgm:t>
        <a:bodyPr/>
        <a:lstStyle/>
        <a:p>
          <a:endParaRPr lang="zh-TW" altLang="en-US"/>
        </a:p>
      </dgm:t>
    </dgm:pt>
    <dgm:pt modelId="{7FDD94D3-5BB1-4D93-8E1C-A388AA8EEFCF}" type="sibTrans" cxnId="{DF37678D-7533-4752-B61D-EBD71968D631}">
      <dgm:prSet/>
      <dgm:spPr/>
      <dgm:t>
        <a:bodyPr/>
        <a:lstStyle/>
        <a:p>
          <a:endParaRPr lang="zh-TW" altLang="en-US"/>
        </a:p>
      </dgm:t>
    </dgm:pt>
    <dgm:pt modelId="{D49B8A0D-67D1-43B0-87B0-30065BAB4BBA}">
      <dgm:prSet phldrT="[文字]" custT="1"/>
      <dgm:spPr/>
      <dgm:t>
        <a:bodyPr/>
        <a:lstStyle/>
        <a:p>
          <a:r>
            <a:rPr lang="zh-TW" altLang="en-US" sz="2200" dirty="0" smtClean="0"/>
            <a:t>長庚代碼</a:t>
          </a:r>
          <a:endParaRPr lang="zh-TW" altLang="en-US" sz="2200" dirty="0"/>
        </a:p>
      </dgm:t>
    </dgm:pt>
    <dgm:pt modelId="{37390EED-D74A-484D-8D08-07198052A0AE}" type="parTrans" cxnId="{7829B54B-0FC1-4DA0-AA62-7123964E5950}">
      <dgm:prSet/>
      <dgm:spPr/>
      <dgm:t>
        <a:bodyPr/>
        <a:lstStyle/>
        <a:p>
          <a:endParaRPr lang="zh-TW" altLang="en-US"/>
        </a:p>
      </dgm:t>
    </dgm:pt>
    <dgm:pt modelId="{CB3EFE39-5DFB-4D8B-A02C-960CD5E857B8}" type="sibTrans" cxnId="{7829B54B-0FC1-4DA0-AA62-7123964E5950}">
      <dgm:prSet/>
      <dgm:spPr/>
      <dgm:t>
        <a:bodyPr/>
        <a:lstStyle/>
        <a:p>
          <a:endParaRPr lang="zh-TW" altLang="en-US"/>
        </a:p>
      </dgm:t>
    </dgm:pt>
    <dgm:pt modelId="{26729138-7EB7-430F-8C51-12398E51D3D8}">
      <dgm:prSet phldrT="[文字]"/>
      <dgm:spPr/>
      <dgm:t>
        <a:bodyPr/>
        <a:lstStyle/>
        <a:p>
          <a:r>
            <a:rPr lang="zh-TW" altLang="en-US" dirty="0" smtClean="0"/>
            <a:t>檔案</a:t>
          </a:r>
          <a:endParaRPr lang="zh-TW" altLang="en-US" dirty="0"/>
        </a:p>
      </dgm:t>
    </dgm:pt>
    <dgm:pt modelId="{CE14DDF1-A547-4FF3-8A9A-34B1C915D5F4}" type="parTrans" cxnId="{C2123A52-C4BF-43BC-823B-A8A1E6C92D79}">
      <dgm:prSet/>
      <dgm:spPr/>
      <dgm:t>
        <a:bodyPr/>
        <a:lstStyle/>
        <a:p>
          <a:endParaRPr lang="zh-TW" altLang="en-US"/>
        </a:p>
      </dgm:t>
    </dgm:pt>
    <dgm:pt modelId="{C7AF9FB6-017A-4F39-BE12-B32D159211D7}" type="sibTrans" cxnId="{C2123A52-C4BF-43BC-823B-A8A1E6C92D79}">
      <dgm:prSet/>
      <dgm:spPr/>
      <dgm:t>
        <a:bodyPr/>
        <a:lstStyle/>
        <a:p>
          <a:endParaRPr lang="zh-TW" altLang="en-US"/>
        </a:p>
      </dgm:t>
    </dgm:pt>
    <dgm:pt modelId="{D96F0705-20BF-42A6-AB8B-4AC941C4C398}">
      <dgm:prSet phldrT="[文字]"/>
      <dgm:spPr/>
      <dgm:t>
        <a:bodyPr/>
        <a:lstStyle/>
        <a:p>
          <a:r>
            <a:rPr lang="zh-TW" altLang="en-US" dirty="0" smtClean="0"/>
            <a:t>欄位</a:t>
          </a:r>
          <a:endParaRPr lang="zh-TW" altLang="en-US" dirty="0"/>
        </a:p>
      </dgm:t>
    </dgm:pt>
    <dgm:pt modelId="{9799B112-DF68-4A17-B9F7-4306DAC14C01}" type="parTrans" cxnId="{0F8DD303-276C-4DA4-ACCD-87D5F8CB4915}">
      <dgm:prSet/>
      <dgm:spPr/>
      <dgm:t>
        <a:bodyPr/>
        <a:lstStyle/>
        <a:p>
          <a:endParaRPr lang="zh-TW" altLang="en-US"/>
        </a:p>
      </dgm:t>
    </dgm:pt>
    <dgm:pt modelId="{9AF3EBE4-9B6F-42DB-AD91-8BD8C19B1FCE}" type="sibTrans" cxnId="{0F8DD303-276C-4DA4-ACCD-87D5F8CB4915}">
      <dgm:prSet/>
      <dgm:spPr/>
      <dgm:t>
        <a:bodyPr/>
        <a:lstStyle/>
        <a:p>
          <a:endParaRPr lang="zh-TW" altLang="en-US"/>
        </a:p>
      </dgm:t>
    </dgm:pt>
    <dgm:pt modelId="{B175430B-FB65-49BF-B358-B95A87E0D9C3}">
      <dgm:prSet phldrT="[文字]" custT="1"/>
      <dgm:spPr/>
      <dgm:t>
        <a:bodyPr/>
        <a:lstStyle/>
        <a:p>
          <a:r>
            <a:rPr lang="zh-TW" altLang="en-US" sz="2200" u="none" dirty="0" smtClean="0">
              <a:effectLst/>
            </a:rPr>
            <a:t>開刀房報告檔</a:t>
          </a:r>
          <a:endParaRPr lang="zh-TW" altLang="en-US" sz="2200" u="none" dirty="0">
            <a:effectLst/>
          </a:endParaRPr>
        </a:p>
      </dgm:t>
    </dgm:pt>
    <dgm:pt modelId="{A4453D23-56C2-4091-AE7D-D64D7D332B3D}" type="sibTrans" cxnId="{80CC3F2D-237E-4AFF-AAAA-9F93AC116FC2}">
      <dgm:prSet/>
      <dgm:spPr/>
      <dgm:t>
        <a:bodyPr/>
        <a:lstStyle/>
        <a:p>
          <a:endParaRPr lang="zh-TW" altLang="en-US"/>
        </a:p>
      </dgm:t>
    </dgm:pt>
    <dgm:pt modelId="{D08F40E3-1A0D-425A-B6E9-107B2BDD3A29}" type="parTrans" cxnId="{80CC3F2D-237E-4AFF-AAAA-9F93AC116FC2}">
      <dgm:prSet/>
      <dgm:spPr/>
      <dgm:t>
        <a:bodyPr/>
        <a:lstStyle/>
        <a:p>
          <a:endParaRPr lang="zh-TW" altLang="en-US"/>
        </a:p>
      </dgm:t>
    </dgm:pt>
    <dgm:pt modelId="{7437C49B-ED9D-49C2-98FC-17EA74736B99}">
      <dgm:prSet custT="1"/>
      <dgm:spPr/>
      <dgm:t>
        <a:bodyPr/>
        <a:lstStyle/>
        <a:p>
          <a:r>
            <a:rPr lang="en-US" altLang="en-US" sz="2200" dirty="0"/>
            <a:t>REGNO </a:t>
          </a:r>
          <a:r>
            <a:rPr lang="zh-TW" altLang="en-US" sz="2200" dirty="0"/>
            <a:t>手術編號</a:t>
          </a:r>
        </a:p>
      </dgm:t>
    </dgm:pt>
    <dgm:pt modelId="{E79BC154-0042-409A-B1EF-7F2A03DD04FF}" type="parTrans" cxnId="{EC496790-362B-4D50-A669-6CA7A4EE3A09}">
      <dgm:prSet/>
      <dgm:spPr/>
      <dgm:t>
        <a:bodyPr/>
        <a:lstStyle/>
        <a:p>
          <a:endParaRPr lang="zh-TW" altLang="en-US"/>
        </a:p>
      </dgm:t>
    </dgm:pt>
    <dgm:pt modelId="{8DEFF086-8C1D-4147-9109-DDAFC92358F4}" type="sibTrans" cxnId="{EC496790-362B-4D50-A669-6CA7A4EE3A09}">
      <dgm:prSet/>
      <dgm:spPr/>
      <dgm:t>
        <a:bodyPr/>
        <a:lstStyle/>
        <a:p>
          <a:endParaRPr lang="zh-TW" altLang="en-US"/>
        </a:p>
      </dgm:t>
    </dgm:pt>
    <dgm:pt modelId="{287980BA-F1B5-4B06-9E85-140276597B88}" type="pres">
      <dgm:prSet presAssocID="{46BD0506-2501-42EA-9689-096E0217680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C6A2606-1195-4C4D-97AD-A32DA22E7C3B}" type="pres">
      <dgm:prSet presAssocID="{35BD128B-F3D9-4F03-99C7-A75C8B7503CE}" presName="compNode" presStyleCnt="0"/>
      <dgm:spPr/>
    </dgm:pt>
    <dgm:pt modelId="{6F27A049-F859-4AFE-A381-4BCC4488DEC2}" type="pres">
      <dgm:prSet presAssocID="{35BD128B-F3D9-4F03-99C7-A75C8B7503CE}" presName="aNode" presStyleLbl="bgShp" presStyleIdx="0" presStyleCnt="3"/>
      <dgm:spPr/>
      <dgm:t>
        <a:bodyPr/>
        <a:lstStyle/>
        <a:p>
          <a:endParaRPr lang="zh-TW" altLang="en-US"/>
        </a:p>
      </dgm:t>
    </dgm:pt>
    <dgm:pt modelId="{09114FBF-4353-4F38-B2A8-2E18B8EE7A1D}" type="pres">
      <dgm:prSet presAssocID="{35BD128B-F3D9-4F03-99C7-A75C8B7503CE}" presName="textNode" presStyleLbl="bgShp" presStyleIdx="0" presStyleCnt="3"/>
      <dgm:spPr/>
      <dgm:t>
        <a:bodyPr/>
        <a:lstStyle/>
        <a:p>
          <a:endParaRPr lang="zh-TW" altLang="en-US"/>
        </a:p>
      </dgm:t>
    </dgm:pt>
    <dgm:pt modelId="{A918A0D5-2CB3-4C13-83FA-7643890CEBDF}" type="pres">
      <dgm:prSet presAssocID="{35BD128B-F3D9-4F03-99C7-A75C8B7503CE}" presName="compChildNode" presStyleCnt="0"/>
      <dgm:spPr/>
    </dgm:pt>
    <dgm:pt modelId="{F9DC00FD-2CD7-4038-9F04-3FB4F7890049}" type="pres">
      <dgm:prSet presAssocID="{35BD128B-F3D9-4F03-99C7-A75C8B7503CE}" presName="theInnerList" presStyleCnt="0"/>
      <dgm:spPr/>
    </dgm:pt>
    <dgm:pt modelId="{BCA3BDC6-4CB8-4AAA-90DD-ED2A0653C98B}" type="pres">
      <dgm:prSet presAssocID="{D49B8A0D-67D1-43B0-87B0-30065BAB4BB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EA2C45-8260-4D85-B4F8-6B4E8784161C}" type="pres">
      <dgm:prSet presAssocID="{35BD128B-F3D9-4F03-99C7-A75C8B7503CE}" presName="aSpace" presStyleCnt="0"/>
      <dgm:spPr/>
    </dgm:pt>
    <dgm:pt modelId="{8BFE83F6-0BA2-4C86-965F-8635A1B771E8}" type="pres">
      <dgm:prSet presAssocID="{26729138-7EB7-430F-8C51-12398E51D3D8}" presName="compNode" presStyleCnt="0"/>
      <dgm:spPr/>
    </dgm:pt>
    <dgm:pt modelId="{A8DED76C-F6CD-4447-89F8-03290F93962A}" type="pres">
      <dgm:prSet presAssocID="{26729138-7EB7-430F-8C51-12398E51D3D8}" presName="aNode" presStyleLbl="bgShp" presStyleIdx="1" presStyleCnt="3" custLinFactNeighborX="0" custLinFactNeighborY="-1616"/>
      <dgm:spPr/>
      <dgm:t>
        <a:bodyPr/>
        <a:lstStyle/>
        <a:p>
          <a:endParaRPr lang="zh-TW" altLang="en-US"/>
        </a:p>
      </dgm:t>
    </dgm:pt>
    <dgm:pt modelId="{4FD98E10-3D46-4DC7-9A7C-8E0323B6FD9B}" type="pres">
      <dgm:prSet presAssocID="{26729138-7EB7-430F-8C51-12398E51D3D8}" presName="textNode" presStyleLbl="bgShp" presStyleIdx="1" presStyleCnt="3"/>
      <dgm:spPr/>
      <dgm:t>
        <a:bodyPr/>
        <a:lstStyle/>
        <a:p>
          <a:endParaRPr lang="zh-TW" altLang="en-US"/>
        </a:p>
      </dgm:t>
    </dgm:pt>
    <dgm:pt modelId="{E7AB8257-3037-4B95-9011-54B52EFD8242}" type="pres">
      <dgm:prSet presAssocID="{26729138-7EB7-430F-8C51-12398E51D3D8}" presName="compChildNode" presStyleCnt="0"/>
      <dgm:spPr/>
    </dgm:pt>
    <dgm:pt modelId="{E413CA0C-A2F6-4EF1-A8C0-858B8C9F2928}" type="pres">
      <dgm:prSet presAssocID="{26729138-7EB7-430F-8C51-12398E51D3D8}" presName="theInnerList" presStyleCnt="0"/>
      <dgm:spPr/>
    </dgm:pt>
    <dgm:pt modelId="{BB041545-3A2E-4D68-A23C-8E19B0358A35}" type="pres">
      <dgm:prSet presAssocID="{B175430B-FB65-49BF-B358-B95A87E0D9C3}" presName="childNode" presStyleLbl="node1" presStyleIdx="1" presStyleCnt="3" custScaleY="87241" custLinFactNeighborX="0" custLinFactNeighborY="-33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72825A-E05C-4CAC-B978-8DDE785506A0}" type="pres">
      <dgm:prSet presAssocID="{26729138-7EB7-430F-8C51-12398E51D3D8}" presName="aSpace" presStyleCnt="0"/>
      <dgm:spPr/>
    </dgm:pt>
    <dgm:pt modelId="{D96A7285-397A-4689-A7DC-4FD93692F7A6}" type="pres">
      <dgm:prSet presAssocID="{D96F0705-20BF-42A6-AB8B-4AC941C4C398}" presName="compNode" presStyleCnt="0"/>
      <dgm:spPr/>
    </dgm:pt>
    <dgm:pt modelId="{7579F09B-7594-4F39-A362-A2F55FD79D71}" type="pres">
      <dgm:prSet presAssocID="{D96F0705-20BF-42A6-AB8B-4AC941C4C398}" presName="aNode" presStyleLbl="bgShp" presStyleIdx="2" presStyleCnt="3"/>
      <dgm:spPr/>
      <dgm:t>
        <a:bodyPr/>
        <a:lstStyle/>
        <a:p>
          <a:endParaRPr lang="zh-TW" altLang="en-US"/>
        </a:p>
      </dgm:t>
    </dgm:pt>
    <dgm:pt modelId="{A855A800-BC29-40B4-B62B-677D442796AB}" type="pres">
      <dgm:prSet presAssocID="{D96F0705-20BF-42A6-AB8B-4AC941C4C398}" presName="textNode" presStyleLbl="bgShp" presStyleIdx="2" presStyleCnt="3"/>
      <dgm:spPr/>
      <dgm:t>
        <a:bodyPr/>
        <a:lstStyle/>
        <a:p>
          <a:endParaRPr lang="zh-TW" altLang="en-US"/>
        </a:p>
      </dgm:t>
    </dgm:pt>
    <dgm:pt modelId="{9DD05A4C-BEE6-4242-AB38-359D0407DCA9}" type="pres">
      <dgm:prSet presAssocID="{D96F0705-20BF-42A6-AB8B-4AC941C4C398}" presName="compChildNode" presStyleCnt="0"/>
      <dgm:spPr/>
    </dgm:pt>
    <dgm:pt modelId="{FF99EF7F-4477-407E-BEB6-11219C942DA5}" type="pres">
      <dgm:prSet presAssocID="{D96F0705-20BF-42A6-AB8B-4AC941C4C398}" presName="theInnerList" presStyleCnt="0"/>
      <dgm:spPr/>
    </dgm:pt>
    <dgm:pt modelId="{CDF516D1-BD53-4169-BD73-73DD290631B6}" type="pres">
      <dgm:prSet presAssocID="{7437C49B-ED9D-49C2-98FC-17EA74736B9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F5826BB-604C-4725-BE5F-B96094EDE617}" type="presOf" srcId="{D96F0705-20BF-42A6-AB8B-4AC941C4C398}" destId="{A855A800-BC29-40B4-B62B-677D442796AB}" srcOrd="1" destOrd="0" presId="urn:microsoft.com/office/officeart/2005/8/layout/lProcess2"/>
    <dgm:cxn modelId="{FEB14A39-F32F-4E4D-84B5-DCC809482EEA}" type="presOf" srcId="{35BD128B-F3D9-4F03-99C7-A75C8B7503CE}" destId="{6F27A049-F859-4AFE-A381-4BCC4488DEC2}" srcOrd="0" destOrd="0" presId="urn:microsoft.com/office/officeart/2005/8/layout/lProcess2"/>
    <dgm:cxn modelId="{DF37678D-7533-4752-B61D-EBD71968D631}" srcId="{46BD0506-2501-42EA-9689-096E0217680C}" destId="{35BD128B-F3D9-4F03-99C7-A75C8B7503CE}" srcOrd="0" destOrd="0" parTransId="{FFD8B16B-98EE-4C29-9A8C-C47A50087706}" sibTransId="{7FDD94D3-5BB1-4D93-8E1C-A388AA8EEFCF}"/>
    <dgm:cxn modelId="{80CC3F2D-237E-4AFF-AAAA-9F93AC116FC2}" srcId="{26729138-7EB7-430F-8C51-12398E51D3D8}" destId="{B175430B-FB65-49BF-B358-B95A87E0D9C3}" srcOrd="0" destOrd="0" parTransId="{D08F40E3-1A0D-425A-B6E9-107B2BDD3A29}" sibTransId="{A4453D23-56C2-4091-AE7D-D64D7D332B3D}"/>
    <dgm:cxn modelId="{EC496790-362B-4D50-A669-6CA7A4EE3A09}" srcId="{D96F0705-20BF-42A6-AB8B-4AC941C4C398}" destId="{7437C49B-ED9D-49C2-98FC-17EA74736B99}" srcOrd="0" destOrd="0" parTransId="{E79BC154-0042-409A-B1EF-7F2A03DD04FF}" sibTransId="{8DEFF086-8C1D-4147-9109-DDAFC92358F4}"/>
    <dgm:cxn modelId="{27A1FF9E-7EA2-49EC-9F13-E74F30C90C31}" type="presOf" srcId="{26729138-7EB7-430F-8C51-12398E51D3D8}" destId="{4FD98E10-3D46-4DC7-9A7C-8E0323B6FD9B}" srcOrd="1" destOrd="0" presId="urn:microsoft.com/office/officeart/2005/8/layout/lProcess2"/>
    <dgm:cxn modelId="{0F8DD303-276C-4DA4-ACCD-87D5F8CB4915}" srcId="{46BD0506-2501-42EA-9689-096E0217680C}" destId="{D96F0705-20BF-42A6-AB8B-4AC941C4C398}" srcOrd="2" destOrd="0" parTransId="{9799B112-DF68-4A17-B9F7-4306DAC14C01}" sibTransId="{9AF3EBE4-9B6F-42DB-AD91-8BD8C19B1FCE}"/>
    <dgm:cxn modelId="{BCFC7B7A-4725-4016-B2AC-33F5F285C373}" type="presOf" srcId="{35BD128B-F3D9-4F03-99C7-A75C8B7503CE}" destId="{09114FBF-4353-4F38-B2A8-2E18B8EE7A1D}" srcOrd="1" destOrd="0" presId="urn:microsoft.com/office/officeart/2005/8/layout/lProcess2"/>
    <dgm:cxn modelId="{A5A44C75-E262-4E15-8714-D54F2CE54E34}" type="presOf" srcId="{46BD0506-2501-42EA-9689-096E0217680C}" destId="{287980BA-F1B5-4B06-9E85-140276597B88}" srcOrd="0" destOrd="0" presId="urn:microsoft.com/office/officeart/2005/8/layout/lProcess2"/>
    <dgm:cxn modelId="{B0343E6E-FAE3-4AF1-A765-0EA160FEC3E9}" type="presOf" srcId="{D96F0705-20BF-42A6-AB8B-4AC941C4C398}" destId="{7579F09B-7594-4F39-A362-A2F55FD79D71}" srcOrd="0" destOrd="0" presId="urn:microsoft.com/office/officeart/2005/8/layout/lProcess2"/>
    <dgm:cxn modelId="{C7D4595F-8EEC-4F51-B83F-6E308E7201C1}" type="presOf" srcId="{7437C49B-ED9D-49C2-98FC-17EA74736B99}" destId="{CDF516D1-BD53-4169-BD73-73DD290631B6}" srcOrd="0" destOrd="0" presId="urn:microsoft.com/office/officeart/2005/8/layout/lProcess2"/>
    <dgm:cxn modelId="{C2123A52-C4BF-43BC-823B-A8A1E6C92D79}" srcId="{46BD0506-2501-42EA-9689-096E0217680C}" destId="{26729138-7EB7-430F-8C51-12398E51D3D8}" srcOrd="1" destOrd="0" parTransId="{CE14DDF1-A547-4FF3-8A9A-34B1C915D5F4}" sibTransId="{C7AF9FB6-017A-4F39-BE12-B32D159211D7}"/>
    <dgm:cxn modelId="{7829B54B-0FC1-4DA0-AA62-7123964E5950}" srcId="{35BD128B-F3D9-4F03-99C7-A75C8B7503CE}" destId="{D49B8A0D-67D1-43B0-87B0-30065BAB4BBA}" srcOrd="0" destOrd="0" parTransId="{37390EED-D74A-484D-8D08-07198052A0AE}" sibTransId="{CB3EFE39-5DFB-4D8B-A02C-960CD5E857B8}"/>
    <dgm:cxn modelId="{E6BC2C89-E201-424D-BAB5-D91458C214DA}" type="presOf" srcId="{B175430B-FB65-49BF-B358-B95A87E0D9C3}" destId="{BB041545-3A2E-4D68-A23C-8E19B0358A35}" srcOrd="0" destOrd="0" presId="urn:microsoft.com/office/officeart/2005/8/layout/lProcess2"/>
    <dgm:cxn modelId="{B7E57C3B-6083-4D64-B376-5276EE095C93}" type="presOf" srcId="{D49B8A0D-67D1-43B0-87B0-30065BAB4BBA}" destId="{BCA3BDC6-4CB8-4AAA-90DD-ED2A0653C98B}" srcOrd="0" destOrd="0" presId="urn:microsoft.com/office/officeart/2005/8/layout/lProcess2"/>
    <dgm:cxn modelId="{96AC7710-2BD3-44A5-8224-CE83217B4AEA}" type="presOf" srcId="{26729138-7EB7-430F-8C51-12398E51D3D8}" destId="{A8DED76C-F6CD-4447-89F8-03290F93962A}" srcOrd="0" destOrd="0" presId="urn:microsoft.com/office/officeart/2005/8/layout/lProcess2"/>
    <dgm:cxn modelId="{2F896454-D412-447D-98A0-A06BF7DE6380}" type="presParOf" srcId="{287980BA-F1B5-4B06-9E85-140276597B88}" destId="{4C6A2606-1195-4C4D-97AD-A32DA22E7C3B}" srcOrd="0" destOrd="0" presId="urn:microsoft.com/office/officeart/2005/8/layout/lProcess2"/>
    <dgm:cxn modelId="{940DB95E-5B6D-48CC-B10C-1D249E2A8149}" type="presParOf" srcId="{4C6A2606-1195-4C4D-97AD-A32DA22E7C3B}" destId="{6F27A049-F859-4AFE-A381-4BCC4488DEC2}" srcOrd="0" destOrd="0" presId="urn:microsoft.com/office/officeart/2005/8/layout/lProcess2"/>
    <dgm:cxn modelId="{96505EE5-7BCF-4BC0-9F02-116CF8C2BCC8}" type="presParOf" srcId="{4C6A2606-1195-4C4D-97AD-A32DA22E7C3B}" destId="{09114FBF-4353-4F38-B2A8-2E18B8EE7A1D}" srcOrd="1" destOrd="0" presId="urn:microsoft.com/office/officeart/2005/8/layout/lProcess2"/>
    <dgm:cxn modelId="{DD9244B1-B719-4AF3-B846-A54B6C99F35D}" type="presParOf" srcId="{4C6A2606-1195-4C4D-97AD-A32DA22E7C3B}" destId="{A918A0D5-2CB3-4C13-83FA-7643890CEBDF}" srcOrd="2" destOrd="0" presId="urn:microsoft.com/office/officeart/2005/8/layout/lProcess2"/>
    <dgm:cxn modelId="{B4550CB8-8C07-4CFD-9CC2-C926D1C6E2CA}" type="presParOf" srcId="{A918A0D5-2CB3-4C13-83FA-7643890CEBDF}" destId="{F9DC00FD-2CD7-4038-9F04-3FB4F7890049}" srcOrd="0" destOrd="0" presId="urn:microsoft.com/office/officeart/2005/8/layout/lProcess2"/>
    <dgm:cxn modelId="{B87EE82D-DB3F-4037-ADA1-9330ABB44F1C}" type="presParOf" srcId="{F9DC00FD-2CD7-4038-9F04-3FB4F7890049}" destId="{BCA3BDC6-4CB8-4AAA-90DD-ED2A0653C98B}" srcOrd="0" destOrd="0" presId="urn:microsoft.com/office/officeart/2005/8/layout/lProcess2"/>
    <dgm:cxn modelId="{618E226B-8331-44EC-9C4C-0DF2D7AB01F9}" type="presParOf" srcId="{287980BA-F1B5-4B06-9E85-140276597B88}" destId="{6BEA2C45-8260-4D85-B4F8-6B4E8784161C}" srcOrd="1" destOrd="0" presId="urn:microsoft.com/office/officeart/2005/8/layout/lProcess2"/>
    <dgm:cxn modelId="{CF7450C8-89C9-465A-8A90-0BDACC08A580}" type="presParOf" srcId="{287980BA-F1B5-4B06-9E85-140276597B88}" destId="{8BFE83F6-0BA2-4C86-965F-8635A1B771E8}" srcOrd="2" destOrd="0" presId="urn:microsoft.com/office/officeart/2005/8/layout/lProcess2"/>
    <dgm:cxn modelId="{A51592C2-9666-4678-82C2-F0D32CA3F9EE}" type="presParOf" srcId="{8BFE83F6-0BA2-4C86-965F-8635A1B771E8}" destId="{A8DED76C-F6CD-4447-89F8-03290F93962A}" srcOrd="0" destOrd="0" presId="urn:microsoft.com/office/officeart/2005/8/layout/lProcess2"/>
    <dgm:cxn modelId="{985010B4-12FB-4144-B59A-7FB606CFBAAA}" type="presParOf" srcId="{8BFE83F6-0BA2-4C86-965F-8635A1B771E8}" destId="{4FD98E10-3D46-4DC7-9A7C-8E0323B6FD9B}" srcOrd="1" destOrd="0" presId="urn:microsoft.com/office/officeart/2005/8/layout/lProcess2"/>
    <dgm:cxn modelId="{BD6A98DF-4D78-48EC-BE43-27612AE44F9E}" type="presParOf" srcId="{8BFE83F6-0BA2-4C86-965F-8635A1B771E8}" destId="{E7AB8257-3037-4B95-9011-54B52EFD8242}" srcOrd="2" destOrd="0" presId="urn:microsoft.com/office/officeart/2005/8/layout/lProcess2"/>
    <dgm:cxn modelId="{1088F8AC-9496-4338-B7B0-5BCB48091914}" type="presParOf" srcId="{E7AB8257-3037-4B95-9011-54B52EFD8242}" destId="{E413CA0C-A2F6-4EF1-A8C0-858B8C9F2928}" srcOrd="0" destOrd="0" presId="urn:microsoft.com/office/officeart/2005/8/layout/lProcess2"/>
    <dgm:cxn modelId="{A5172ED6-9A79-4C19-BB90-16BE44652146}" type="presParOf" srcId="{E413CA0C-A2F6-4EF1-A8C0-858B8C9F2928}" destId="{BB041545-3A2E-4D68-A23C-8E19B0358A35}" srcOrd="0" destOrd="0" presId="urn:microsoft.com/office/officeart/2005/8/layout/lProcess2"/>
    <dgm:cxn modelId="{145FDB32-FC75-4FBD-AE36-412196673663}" type="presParOf" srcId="{287980BA-F1B5-4B06-9E85-140276597B88}" destId="{5472825A-E05C-4CAC-B978-8DDE785506A0}" srcOrd="3" destOrd="0" presId="urn:microsoft.com/office/officeart/2005/8/layout/lProcess2"/>
    <dgm:cxn modelId="{A5D96478-EC9F-436C-A43A-E874EC3AAA09}" type="presParOf" srcId="{287980BA-F1B5-4B06-9E85-140276597B88}" destId="{D96A7285-397A-4689-A7DC-4FD93692F7A6}" srcOrd="4" destOrd="0" presId="urn:microsoft.com/office/officeart/2005/8/layout/lProcess2"/>
    <dgm:cxn modelId="{0DB9FE2B-DF7A-4E31-88FB-E55312264654}" type="presParOf" srcId="{D96A7285-397A-4689-A7DC-4FD93692F7A6}" destId="{7579F09B-7594-4F39-A362-A2F55FD79D71}" srcOrd="0" destOrd="0" presId="urn:microsoft.com/office/officeart/2005/8/layout/lProcess2"/>
    <dgm:cxn modelId="{88E727FE-22D9-4D44-B329-6599B20805F4}" type="presParOf" srcId="{D96A7285-397A-4689-A7DC-4FD93692F7A6}" destId="{A855A800-BC29-40B4-B62B-677D442796AB}" srcOrd="1" destOrd="0" presId="urn:microsoft.com/office/officeart/2005/8/layout/lProcess2"/>
    <dgm:cxn modelId="{7E69A467-41B6-437E-83EF-48DDF20DEBF4}" type="presParOf" srcId="{D96A7285-397A-4689-A7DC-4FD93692F7A6}" destId="{9DD05A4C-BEE6-4242-AB38-359D0407DCA9}" srcOrd="2" destOrd="0" presId="urn:microsoft.com/office/officeart/2005/8/layout/lProcess2"/>
    <dgm:cxn modelId="{B19776D8-FB68-4A51-8DD8-C6B2E9D104E4}" type="presParOf" srcId="{9DD05A4C-BEE6-4242-AB38-359D0407DCA9}" destId="{FF99EF7F-4477-407E-BEB6-11219C942DA5}" srcOrd="0" destOrd="0" presId="urn:microsoft.com/office/officeart/2005/8/layout/lProcess2"/>
    <dgm:cxn modelId="{7FA107AB-1876-4F0F-B94F-9EC8442C6F18}" type="presParOf" srcId="{FF99EF7F-4477-407E-BEB6-11219C942DA5}" destId="{CDF516D1-BD53-4169-BD73-73DD290631B6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6BD0506-2501-42EA-9689-096E0217680C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35BD128B-F3D9-4F03-99C7-A75C8B7503CE}">
      <dgm:prSet phldrT="[文字]"/>
      <dgm:spPr/>
      <dgm:t>
        <a:bodyPr/>
        <a:lstStyle/>
        <a:p>
          <a:r>
            <a:rPr lang="zh-TW" altLang="en-US" dirty="0" smtClean="0"/>
            <a:t>代碼</a:t>
          </a:r>
          <a:endParaRPr lang="zh-TW" altLang="en-US" dirty="0"/>
        </a:p>
      </dgm:t>
    </dgm:pt>
    <dgm:pt modelId="{FFD8B16B-98EE-4C29-9A8C-C47A50087706}" type="parTrans" cxnId="{DF37678D-7533-4752-B61D-EBD71968D631}">
      <dgm:prSet/>
      <dgm:spPr/>
      <dgm:t>
        <a:bodyPr/>
        <a:lstStyle/>
        <a:p>
          <a:endParaRPr lang="zh-TW" altLang="en-US"/>
        </a:p>
      </dgm:t>
    </dgm:pt>
    <dgm:pt modelId="{7FDD94D3-5BB1-4D93-8E1C-A388AA8EEFCF}" type="sibTrans" cxnId="{DF37678D-7533-4752-B61D-EBD71968D631}">
      <dgm:prSet/>
      <dgm:spPr/>
      <dgm:t>
        <a:bodyPr/>
        <a:lstStyle/>
        <a:p>
          <a:endParaRPr lang="zh-TW" altLang="en-US"/>
        </a:p>
      </dgm:t>
    </dgm:pt>
    <dgm:pt modelId="{26729138-7EB7-430F-8C51-12398E51D3D8}">
      <dgm:prSet phldrT="[文字]"/>
      <dgm:spPr/>
      <dgm:t>
        <a:bodyPr/>
        <a:lstStyle/>
        <a:p>
          <a:r>
            <a:rPr lang="zh-TW" altLang="en-US" dirty="0" smtClean="0"/>
            <a:t>檔案</a:t>
          </a:r>
          <a:endParaRPr lang="zh-TW" altLang="en-US" dirty="0"/>
        </a:p>
      </dgm:t>
    </dgm:pt>
    <dgm:pt modelId="{CE14DDF1-A547-4FF3-8A9A-34B1C915D5F4}" type="parTrans" cxnId="{C2123A52-C4BF-43BC-823B-A8A1E6C92D79}">
      <dgm:prSet/>
      <dgm:spPr/>
      <dgm:t>
        <a:bodyPr/>
        <a:lstStyle/>
        <a:p>
          <a:endParaRPr lang="zh-TW" altLang="en-US"/>
        </a:p>
      </dgm:t>
    </dgm:pt>
    <dgm:pt modelId="{C7AF9FB6-017A-4F39-BE12-B32D159211D7}" type="sibTrans" cxnId="{C2123A52-C4BF-43BC-823B-A8A1E6C92D79}">
      <dgm:prSet/>
      <dgm:spPr/>
      <dgm:t>
        <a:bodyPr/>
        <a:lstStyle/>
        <a:p>
          <a:endParaRPr lang="zh-TW" altLang="en-US"/>
        </a:p>
      </dgm:t>
    </dgm:pt>
    <dgm:pt modelId="{D96F0705-20BF-42A6-AB8B-4AC941C4C398}">
      <dgm:prSet phldrT="[文字]"/>
      <dgm:spPr/>
      <dgm:t>
        <a:bodyPr/>
        <a:lstStyle/>
        <a:p>
          <a:r>
            <a:rPr lang="zh-TW" altLang="en-US" dirty="0" smtClean="0"/>
            <a:t>欄位</a:t>
          </a:r>
          <a:endParaRPr lang="zh-TW" altLang="en-US" dirty="0"/>
        </a:p>
      </dgm:t>
    </dgm:pt>
    <dgm:pt modelId="{9799B112-DF68-4A17-B9F7-4306DAC14C01}" type="parTrans" cxnId="{0F8DD303-276C-4DA4-ACCD-87D5F8CB4915}">
      <dgm:prSet/>
      <dgm:spPr/>
      <dgm:t>
        <a:bodyPr/>
        <a:lstStyle/>
        <a:p>
          <a:endParaRPr lang="zh-TW" altLang="en-US"/>
        </a:p>
      </dgm:t>
    </dgm:pt>
    <dgm:pt modelId="{9AF3EBE4-9B6F-42DB-AD91-8BD8C19B1FCE}" type="sibTrans" cxnId="{0F8DD303-276C-4DA4-ACCD-87D5F8CB4915}">
      <dgm:prSet/>
      <dgm:spPr/>
      <dgm:t>
        <a:bodyPr/>
        <a:lstStyle/>
        <a:p>
          <a:endParaRPr lang="zh-TW" altLang="en-US"/>
        </a:p>
      </dgm:t>
    </dgm:pt>
    <dgm:pt modelId="{B175430B-FB65-49BF-B358-B95A87E0D9C3}">
      <dgm:prSet phldrT="[文字]"/>
      <dgm:spPr/>
      <dgm:t>
        <a:bodyPr/>
        <a:lstStyle/>
        <a:p>
          <a:r>
            <a:rPr lang="zh-TW" altLang="en-US" u="none" dirty="0" smtClean="0">
              <a:effectLst/>
            </a:rPr>
            <a:t>住院</a:t>
          </a:r>
          <a:r>
            <a:rPr lang="en-US" altLang="zh-TW" u="none" dirty="0" smtClean="0">
              <a:effectLst/>
            </a:rPr>
            <a:t>-</a:t>
          </a:r>
          <a:r>
            <a:rPr lang="zh-TW" altLang="zh-TW" u="none" dirty="0" smtClean="0">
              <a:effectLst/>
            </a:rPr>
            <a:t>疾病分類統計檔</a:t>
          </a:r>
          <a:endParaRPr lang="zh-TW" altLang="en-US" u="none" dirty="0">
            <a:effectLst/>
          </a:endParaRPr>
        </a:p>
      </dgm:t>
    </dgm:pt>
    <dgm:pt modelId="{A4453D23-56C2-4091-AE7D-D64D7D332B3D}" type="sibTrans" cxnId="{80CC3F2D-237E-4AFF-AAAA-9F93AC116FC2}">
      <dgm:prSet/>
      <dgm:spPr/>
      <dgm:t>
        <a:bodyPr/>
        <a:lstStyle/>
        <a:p>
          <a:endParaRPr lang="zh-TW" altLang="en-US"/>
        </a:p>
      </dgm:t>
    </dgm:pt>
    <dgm:pt modelId="{D08F40E3-1A0D-425A-B6E9-107B2BDD3A29}" type="parTrans" cxnId="{80CC3F2D-237E-4AFF-AAAA-9F93AC116FC2}">
      <dgm:prSet/>
      <dgm:spPr/>
      <dgm:t>
        <a:bodyPr/>
        <a:lstStyle/>
        <a:p>
          <a:endParaRPr lang="zh-TW" altLang="en-US"/>
        </a:p>
      </dgm:t>
    </dgm:pt>
    <dgm:pt modelId="{1FE218CA-B15C-4E47-B40D-502CC8768DEF}">
      <dgm:prSet phldrT="[文字]"/>
      <dgm:spPr/>
      <dgm:t>
        <a:bodyPr/>
        <a:lstStyle/>
        <a:p>
          <a:r>
            <a:rPr lang="zh-TW" altLang="en-US" b="0" i="0" u="none" dirty="0" smtClean="0"/>
            <a:t>門診</a:t>
          </a:r>
          <a:r>
            <a:rPr lang="en-US" altLang="zh-TW" b="0" i="0" u="none" dirty="0" smtClean="0"/>
            <a:t>or </a:t>
          </a:r>
          <a:r>
            <a:rPr lang="zh-TW" altLang="en-US" dirty="0" smtClean="0"/>
            <a:t>急診</a:t>
          </a:r>
          <a:r>
            <a:rPr lang="en-US" altLang="zh-TW" dirty="0" smtClean="0"/>
            <a:t>-</a:t>
          </a:r>
          <a:r>
            <a:rPr lang="zh-TW" altLang="en-US" b="0" i="0" u="none" dirty="0" smtClean="0"/>
            <a:t>門診處方歷史檔</a:t>
          </a:r>
          <a:endParaRPr lang="zh-TW" altLang="en-US" dirty="0"/>
        </a:p>
      </dgm:t>
    </dgm:pt>
    <dgm:pt modelId="{63025E91-FCC2-48CA-B4F3-148D427EE303}" type="parTrans" cxnId="{9AF39AE2-8278-4094-A4F3-D2C83C30F2D7}">
      <dgm:prSet/>
      <dgm:spPr/>
      <dgm:t>
        <a:bodyPr/>
        <a:lstStyle/>
        <a:p>
          <a:endParaRPr lang="zh-TW" altLang="en-US"/>
        </a:p>
      </dgm:t>
    </dgm:pt>
    <dgm:pt modelId="{6FE3FC3E-9FF3-4554-A35C-5F8B3BC46A5C}" type="sibTrans" cxnId="{9AF39AE2-8278-4094-A4F3-D2C83C30F2D7}">
      <dgm:prSet/>
      <dgm:spPr/>
      <dgm:t>
        <a:bodyPr/>
        <a:lstStyle/>
        <a:p>
          <a:endParaRPr lang="zh-TW" altLang="en-US"/>
        </a:p>
      </dgm:t>
    </dgm:pt>
    <dgm:pt modelId="{EBB45277-AC05-4E1B-93AB-D70FA9FDC25B}">
      <dgm:prSet/>
      <dgm:spPr/>
      <dgm:t>
        <a:bodyPr/>
        <a:lstStyle/>
        <a:p>
          <a:r>
            <a:rPr lang="en-US" altLang="en-US" dirty="0"/>
            <a:t>OPNO1-OPNO10 </a:t>
          </a:r>
          <a:r>
            <a:rPr lang="zh-TW" altLang="en-US" dirty="0"/>
            <a:t>手術代碼</a:t>
          </a:r>
        </a:p>
      </dgm:t>
    </dgm:pt>
    <dgm:pt modelId="{E95C6BD3-2584-48F5-9F04-D9898273E892}" type="parTrans" cxnId="{CE30E05D-3D2A-46BA-8E71-C5FAAA3E7B45}">
      <dgm:prSet/>
      <dgm:spPr/>
      <dgm:t>
        <a:bodyPr/>
        <a:lstStyle/>
        <a:p>
          <a:endParaRPr lang="zh-TW" altLang="en-US"/>
        </a:p>
      </dgm:t>
    </dgm:pt>
    <dgm:pt modelId="{94514D4F-B84A-4837-B28B-0722C28A9722}" type="sibTrans" cxnId="{CE30E05D-3D2A-46BA-8E71-C5FAAA3E7B45}">
      <dgm:prSet/>
      <dgm:spPr/>
      <dgm:t>
        <a:bodyPr/>
        <a:lstStyle/>
        <a:p>
          <a:endParaRPr lang="zh-TW" altLang="en-US"/>
        </a:p>
      </dgm:t>
    </dgm:pt>
    <dgm:pt modelId="{2B0BB05D-AC5F-4704-A1BA-F58F46FECAA4}">
      <dgm:prSet/>
      <dgm:spPr/>
      <dgm:t>
        <a:bodyPr/>
        <a:lstStyle/>
        <a:p>
          <a:r>
            <a:rPr lang="en-US" b="0" i="0" u="none" smtClean="0"/>
            <a:t>MORCD </a:t>
          </a:r>
          <a:r>
            <a:rPr lang="zh-TW" altLang="en-US" b="0" i="0" u="none" smtClean="0"/>
            <a:t>主手術代碼</a:t>
          </a:r>
          <a:endParaRPr lang="en-US" altLang="zh-TW" dirty="0"/>
        </a:p>
      </dgm:t>
    </dgm:pt>
    <dgm:pt modelId="{8C3F2CB1-081C-418B-9A79-DFA9E0A72D6B}" type="parTrans" cxnId="{43565311-9135-4E67-9F98-A02C9CEB0DFF}">
      <dgm:prSet/>
      <dgm:spPr/>
      <dgm:t>
        <a:bodyPr/>
        <a:lstStyle/>
        <a:p>
          <a:endParaRPr lang="zh-TW" altLang="en-US"/>
        </a:p>
      </dgm:t>
    </dgm:pt>
    <dgm:pt modelId="{7031D36A-2D02-4B63-BED1-D44956377B0B}" type="sibTrans" cxnId="{43565311-9135-4E67-9F98-A02C9CEB0DFF}">
      <dgm:prSet/>
      <dgm:spPr/>
      <dgm:t>
        <a:bodyPr/>
        <a:lstStyle/>
        <a:p>
          <a:endParaRPr lang="zh-TW" altLang="en-US"/>
        </a:p>
      </dgm:t>
    </dgm:pt>
    <dgm:pt modelId="{0BCE081C-D2E1-41B5-A552-47EAF20D8B9B}">
      <dgm:prSet/>
      <dgm:spPr/>
      <dgm:t>
        <a:bodyPr/>
        <a:lstStyle/>
        <a:p>
          <a:r>
            <a:rPr lang="en-US" altLang="en-US" dirty="0" smtClean="0"/>
            <a:t>ICD-9-PCS</a:t>
          </a:r>
          <a:r>
            <a:rPr lang="en-US" altLang="en-US" dirty="0"/>
            <a:t> </a:t>
          </a:r>
        </a:p>
        <a:p>
          <a:r>
            <a:rPr lang="en-US" altLang="en-US" dirty="0"/>
            <a:t>ICD-10-PCS</a:t>
          </a:r>
          <a:endParaRPr lang="zh-TW" altLang="en-US" dirty="0"/>
        </a:p>
      </dgm:t>
    </dgm:pt>
    <dgm:pt modelId="{E9930B2D-8031-4411-A0E2-0F724916B851}" type="parTrans" cxnId="{F16ACBDE-D632-448B-9625-B8BB27CB6301}">
      <dgm:prSet/>
      <dgm:spPr/>
      <dgm:t>
        <a:bodyPr/>
        <a:lstStyle/>
        <a:p>
          <a:endParaRPr lang="zh-TW" altLang="en-US"/>
        </a:p>
      </dgm:t>
    </dgm:pt>
    <dgm:pt modelId="{35E87382-F968-401F-A9D8-8D51B8F73A26}" type="sibTrans" cxnId="{F16ACBDE-D632-448B-9625-B8BB27CB6301}">
      <dgm:prSet/>
      <dgm:spPr/>
      <dgm:t>
        <a:bodyPr/>
        <a:lstStyle/>
        <a:p>
          <a:endParaRPr lang="zh-TW" altLang="en-US"/>
        </a:p>
      </dgm:t>
    </dgm:pt>
    <dgm:pt modelId="{287980BA-F1B5-4B06-9E85-140276597B88}" type="pres">
      <dgm:prSet presAssocID="{46BD0506-2501-42EA-9689-096E0217680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C6A2606-1195-4C4D-97AD-A32DA22E7C3B}" type="pres">
      <dgm:prSet presAssocID="{35BD128B-F3D9-4F03-99C7-A75C8B7503CE}" presName="compNode" presStyleCnt="0"/>
      <dgm:spPr/>
    </dgm:pt>
    <dgm:pt modelId="{6F27A049-F859-4AFE-A381-4BCC4488DEC2}" type="pres">
      <dgm:prSet presAssocID="{35BD128B-F3D9-4F03-99C7-A75C8B7503CE}" presName="aNode" presStyleLbl="bgShp" presStyleIdx="0" presStyleCnt="3" custLinFactNeighborX="-16363" custLinFactNeighborY="-23796"/>
      <dgm:spPr/>
      <dgm:t>
        <a:bodyPr/>
        <a:lstStyle/>
        <a:p>
          <a:endParaRPr lang="zh-TW" altLang="en-US"/>
        </a:p>
      </dgm:t>
    </dgm:pt>
    <dgm:pt modelId="{09114FBF-4353-4F38-B2A8-2E18B8EE7A1D}" type="pres">
      <dgm:prSet presAssocID="{35BD128B-F3D9-4F03-99C7-A75C8B7503CE}" presName="textNode" presStyleLbl="bgShp" presStyleIdx="0" presStyleCnt="3"/>
      <dgm:spPr/>
      <dgm:t>
        <a:bodyPr/>
        <a:lstStyle/>
        <a:p>
          <a:endParaRPr lang="zh-TW" altLang="en-US"/>
        </a:p>
      </dgm:t>
    </dgm:pt>
    <dgm:pt modelId="{A918A0D5-2CB3-4C13-83FA-7643890CEBDF}" type="pres">
      <dgm:prSet presAssocID="{35BD128B-F3D9-4F03-99C7-A75C8B7503CE}" presName="compChildNode" presStyleCnt="0"/>
      <dgm:spPr/>
    </dgm:pt>
    <dgm:pt modelId="{F9DC00FD-2CD7-4038-9F04-3FB4F7890049}" type="pres">
      <dgm:prSet presAssocID="{35BD128B-F3D9-4F03-99C7-A75C8B7503CE}" presName="theInnerList" presStyleCnt="0"/>
      <dgm:spPr/>
    </dgm:pt>
    <dgm:pt modelId="{FE0C5239-1614-4D28-B28F-849A9741BB18}" type="pres">
      <dgm:prSet presAssocID="{0BCE081C-D2E1-41B5-A552-47EAF20D8B9B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EA2C45-8260-4D85-B4F8-6B4E8784161C}" type="pres">
      <dgm:prSet presAssocID="{35BD128B-F3D9-4F03-99C7-A75C8B7503CE}" presName="aSpace" presStyleCnt="0"/>
      <dgm:spPr/>
    </dgm:pt>
    <dgm:pt modelId="{8BFE83F6-0BA2-4C86-965F-8635A1B771E8}" type="pres">
      <dgm:prSet presAssocID="{26729138-7EB7-430F-8C51-12398E51D3D8}" presName="compNode" presStyleCnt="0"/>
      <dgm:spPr/>
    </dgm:pt>
    <dgm:pt modelId="{A8DED76C-F6CD-4447-89F8-03290F93962A}" type="pres">
      <dgm:prSet presAssocID="{26729138-7EB7-430F-8C51-12398E51D3D8}" presName="aNode" presStyleLbl="bgShp" presStyleIdx="1" presStyleCnt="3" custLinFactNeighborX="0" custLinFactNeighborY="-1616"/>
      <dgm:spPr/>
      <dgm:t>
        <a:bodyPr/>
        <a:lstStyle/>
        <a:p>
          <a:endParaRPr lang="zh-TW" altLang="en-US"/>
        </a:p>
      </dgm:t>
    </dgm:pt>
    <dgm:pt modelId="{4FD98E10-3D46-4DC7-9A7C-8E0323B6FD9B}" type="pres">
      <dgm:prSet presAssocID="{26729138-7EB7-430F-8C51-12398E51D3D8}" presName="textNode" presStyleLbl="bgShp" presStyleIdx="1" presStyleCnt="3"/>
      <dgm:spPr/>
      <dgm:t>
        <a:bodyPr/>
        <a:lstStyle/>
        <a:p>
          <a:endParaRPr lang="zh-TW" altLang="en-US"/>
        </a:p>
      </dgm:t>
    </dgm:pt>
    <dgm:pt modelId="{E7AB8257-3037-4B95-9011-54B52EFD8242}" type="pres">
      <dgm:prSet presAssocID="{26729138-7EB7-430F-8C51-12398E51D3D8}" presName="compChildNode" presStyleCnt="0"/>
      <dgm:spPr/>
    </dgm:pt>
    <dgm:pt modelId="{E413CA0C-A2F6-4EF1-A8C0-858B8C9F2928}" type="pres">
      <dgm:prSet presAssocID="{26729138-7EB7-430F-8C51-12398E51D3D8}" presName="theInnerList" presStyleCnt="0"/>
      <dgm:spPr/>
    </dgm:pt>
    <dgm:pt modelId="{BB041545-3A2E-4D68-A23C-8E19B0358A35}" type="pres">
      <dgm:prSet presAssocID="{B175430B-FB65-49BF-B358-B95A87E0D9C3}" presName="childNode" presStyleLbl="node1" presStyleIdx="1" presStyleCnt="5" custScaleY="23479" custLinFactNeighborX="-988" custLinFactNeighborY="87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E7EFCC-61EA-4223-BFB2-0887FBE4297C}" type="pres">
      <dgm:prSet presAssocID="{B175430B-FB65-49BF-B358-B95A87E0D9C3}" presName="aSpace2" presStyleCnt="0"/>
      <dgm:spPr/>
    </dgm:pt>
    <dgm:pt modelId="{CC868515-A7D5-4656-B067-1BD3B2C73D10}" type="pres">
      <dgm:prSet presAssocID="{1FE218CA-B15C-4E47-B40D-502CC8768DEF}" presName="childNode" presStyleLbl="node1" presStyleIdx="2" presStyleCnt="5" custScaleY="23479" custLinFactNeighborX="-988" custLinFactNeighborY="87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72825A-E05C-4CAC-B978-8DDE785506A0}" type="pres">
      <dgm:prSet presAssocID="{26729138-7EB7-430F-8C51-12398E51D3D8}" presName="aSpace" presStyleCnt="0"/>
      <dgm:spPr/>
    </dgm:pt>
    <dgm:pt modelId="{D96A7285-397A-4689-A7DC-4FD93692F7A6}" type="pres">
      <dgm:prSet presAssocID="{D96F0705-20BF-42A6-AB8B-4AC941C4C398}" presName="compNode" presStyleCnt="0"/>
      <dgm:spPr/>
    </dgm:pt>
    <dgm:pt modelId="{7579F09B-7594-4F39-A362-A2F55FD79D71}" type="pres">
      <dgm:prSet presAssocID="{D96F0705-20BF-42A6-AB8B-4AC941C4C398}" presName="aNode" presStyleLbl="bgShp" presStyleIdx="2" presStyleCnt="3" custLinFactNeighborX="39" custLinFactNeighborY="-9318"/>
      <dgm:spPr/>
      <dgm:t>
        <a:bodyPr/>
        <a:lstStyle/>
        <a:p>
          <a:endParaRPr lang="zh-TW" altLang="en-US"/>
        </a:p>
      </dgm:t>
    </dgm:pt>
    <dgm:pt modelId="{A855A800-BC29-40B4-B62B-677D442796AB}" type="pres">
      <dgm:prSet presAssocID="{D96F0705-20BF-42A6-AB8B-4AC941C4C398}" presName="textNode" presStyleLbl="bgShp" presStyleIdx="2" presStyleCnt="3"/>
      <dgm:spPr/>
      <dgm:t>
        <a:bodyPr/>
        <a:lstStyle/>
        <a:p>
          <a:endParaRPr lang="zh-TW" altLang="en-US"/>
        </a:p>
      </dgm:t>
    </dgm:pt>
    <dgm:pt modelId="{9DD05A4C-BEE6-4242-AB38-359D0407DCA9}" type="pres">
      <dgm:prSet presAssocID="{D96F0705-20BF-42A6-AB8B-4AC941C4C398}" presName="compChildNode" presStyleCnt="0"/>
      <dgm:spPr/>
    </dgm:pt>
    <dgm:pt modelId="{FF99EF7F-4477-407E-BEB6-11219C942DA5}" type="pres">
      <dgm:prSet presAssocID="{D96F0705-20BF-42A6-AB8B-4AC941C4C398}" presName="theInnerList" presStyleCnt="0"/>
      <dgm:spPr/>
    </dgm:pt>
    <dgm:pt modelId="{2628BEA9-4EF9-431B-96BF-A579F372BAF9}" type="pres">
      <dgm:prSet presAssocID="{EBB45277-AC05-4E1B-93AB-D70FA9FDC25B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5F5BC2-26E9-478E-838E-A92B8ED1AFD2}" type="pres">
      <dgm:prSet presAssocID="{EBB45277-AC05-4E1B-93AB-D70FA9FDC25B}" presName="aSpace2" presStyleCnt="0"/>
      <dgm:spPr/>
    </dgm:pt>
    <dgm:pt modelId="{B089BE06-41A7-4C30-BA58-BA20F26C0753}" type="pres">
      <dgm:prSet presAssocID="{2B0BB05D-AC5F-4704-A1BA-F58F46FECAA4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F8DD303-276C-4DA4-ACCD-87D5F8CB4915}" srcId="{46BD0506-2501-42EA-9689-096E0217680C}" destId="{D96F0705-20BF-42A6-AB8B-4AC941C4C398}" srcOrd="2" destOrd="0" parTransId="{9799B112-DF68-4A17-B9F7-4306DAC14C01}" sibTransId="{9AF3EBE4-9B6F-42DB-AD91-8BD8C19B1FCE}"/>
    <dgm:cxn modelId="{B0343E6E-FAE3-4AF1-A765-0EA160FEC3E9}" type="presOf" srcId="{D96F0705-20BF-42A6-AB8B-4AC941C4C398}" destId="{7579F09B-7594-4F39-A362-A2F55FD79D71}" srcOrd="0" destOrd="0" presId="urn:microsoft.com/office/officeart/2005/8/layout/lProcess2"/>
    <dgm:cxn modelId="{96AC7710-2BD3-44A5-8224-CE83217B4AEA}" type="presOf" srcId="{26729138-7EB7-430F-8C51-12398E51D3D8}" destId="{A8DED76C-F6CD-4447-89F8-03290F93962A}" srcOrd="0" destOrd="0" presId="urn:microsoft.com/office/officeart/2005/8/layout/lProcess2"/>
    <dgm:cxn modelId="{50D32B8C-EBA2-45B9-BC31-FC668859D1A6}" type="presOf" srcId="{2B0BB05D-AC5F-4704-A1BA-F58F46FECAA4}" destId="{B089BE06-41A7-4C30-BA58-BA20F26C0753}" srcOrd="0" destOrd="0" presId="urn:microsoft.com/office/officeart/2005/8/layout/lProcess2"/>
    <dgm:cxn modelId="{CE30E05D-3D2A-46BA-8E71-C5FAAA3E7B45}" srcId="{D96F0705-20BF-42A6-AB8B-4AC941C4C398}" destId="{EBB45277-AC05-4E1B-93AB-D70FA9FDC25B}" srcOrd="0" destOrd="0" parTransId="{E95C6BD3-2584-48F5-9F04-D9898273E892}" sibTransId="{94514D4F-B84A-4837-B28B-0722C28A9722}"/>
    <dgm:cxn modelId="{27A1FF9E-7EA2-49EC-9F13-E74F30C90C31}" type="presOf" srcId="{26729138-7EB7-430F-8C51-12398E51D3D8}" destId="{4FD98E10-3D46-4DC7-9A7C-8E0323B6FD9B}" srcOrd="1" destOrd="0" presId="urn:microsoft.com/office/officeart/2005/8/layout/lProcess2"/>
    <dgm:cxn modelId="{A5A44C75-E262-4E15-8714-D54F2CE54E34}" type="presOf" srcId="{46BD0506-2501-42EA-9689-096E0217680C}" destId="{287980BA-F1B5-4B06-9E85-140276597B88}" srcOrd="0" destOrd="0" presId="urn:microsoft.com/office/officeart/2005/8/layout/lProcess2"/>
    <dgm:cxn modelId="{E6BC2C89-E201-424D-BAB5-D91458C214DA}" type="presOf" srcId="{B175430B-FB65-49BF-B358-B95A87E0D9C3}" destId="{BB041545-3A2E-4D68-A23C-8E19B0358A35}" srcOrd="0" destOrd="0" presId="urn:microsoft.com/office/officeart/2005/8/layout/lProcess2"/>
    <dgm:cxn modelId="{F16ACBDE-D632-448B-9625-B8BB27CB6301}" srcId="{35BD128B-F3D9-4F03-99C7-A75C8B7503CE}" destId="{0BCE081C-D2E1-41B5-A552-47EAF20D8B9B}" srcOrd="0" destOrd="0" parTransId="{E9930B2D-8031-4411-A0E2-0F724916B851}" sibTransId="{35E87382-F968-401F-A9D8-8D51B8F73A26}"/>
    <dgm:cxn modelId="{BCFC7B7A-4725-4016-B2AC-33F5F285C373}" type="presOf" srcId="{35BD128B-F3D9-4F03-99C7-A75C8B7503CE}" destId="{09114FBF-4353-4F38-B2A8-2E18B8EE7A1D}" srcOrd="1" destOrd="0" presId="urn:microsoft.com/office/officeart/2005/8/layout/lProcess2"/>
    <dgm:cxn modelId="{258865A7-AEFB-4DE6-BE2B-EA0DF20AD8DB}" type="presOf" srcId="{0BCE081C-D2E1-41B5-A552-47EAF20D8B9B}" destId="{FE0C5239-1614-4D28-B28F-849A9741BB18}" srcOrd="0" destOrd="0" presId="urn:microsoft.com/office/officeart/2005/8/layout/lProcess2"/>
    <dgm:cxn modelId="{9AF39AE2-8278-4094-A4F3-D2C83C30F2D7}" srcId="{26729138-7EB7-430F-8C51-12398E51D3D8}" destId="{1FE218CA-B15C-4E47-B40D-502CC8768DEF}" srcOrd="1" destOrd="0" parTransId="{63025E91-FCC2-48CA-B4F3-148D427EE303}" sibTransId="{6FE3FC3E-9FF3-4554-A35C-5F8B3BC46A5C}"/>
    <dgm:cxn modelId="{C2123A52-C4BF-43BC-823B-A8A1E6C92D79}" srcId="{46BD0506-2501-42EA-9689-096E0217680C}" destId="{26729138-7EB7-430F-8C51-12398E51D3D8}" srcOrd="1" destOrd="0" parTransId="{CE14DDF1-A547-4FF3-8A9A-34B1C915D5F4}" sibTransId="{C7AF9FB6-017A-4F39-BE12-B32D159211D7}"/>
    <dgm:cxn modelId="{92CBE23B-676F-477E-8123-C64FA2BCF47B}" type="presOf" srcId="{1FE218CA-B15C-4E47-B40D-502CC8768DEF}" destId="{CC868515-A7D5-4656-B067-1BD3B2C73D10}" srcOrd="0" destOrd="0" presId="urn:microsoft.com/office/officeart/2005/8/layout/lProcess2"/>
    <dgm:cxn modelId="{FEB14A39-F32F-4E4D-84B5-DCC809482EEA}" type="presOf" srcId="{35BD128B-F3D9-4F03-99C7-A75C8B7503CE}" destId="{6F27A049-F859-4AFE-A381-4BCC4488DEC2}" srcOrd="0" destOrd="0" presId="urn:microsoft.com/office/officeart/2005/8/layout/lProcess2"/>
    <dgm:cxn modelId="{DF37678D-7533-4752-B61D-EBD71968D631}" srcId="{46BD0506-2501-42EA-9689-096E0217680C}" destId="{35BD128B-F3D9-4F03-99C7-A75C8B7503CE}" srcOrd="0" destOrd="0" parTransId="{FFD8B16B-98EE-4C29-9A8C-C47A50087706}" sibTransId="{7FDD94D3-5BB1-4D93-8E1C-A388AA8EEFCF}"/>
    <dgm:cxn modelId="{43565311-9135-4E67-9F98-A02C9CEB0DFF}" srcId="{D96F0705-20BF-42A6-AB8B-4AC941C4C398}" destId="{2B0BB05D-AC5F-4704-A1BA-F58F46FECAA4}" srcOrd="1" destOrd="0" parTransId="{8C3F2CB1-081C-418B-9A79-DFA9E0A72D6B}" sibTransId="{7031D36A-2D02-4B63-BED1-D44956377B0B}"/>
    <dgm:cxn modelId="{0B9672B2-6A6C-4D57-B39B-1B657967E453}" type="presOf" srcId="{EBB45277-AC05-4E1B-93AB-D70FA9FDC25B}" destId="{2628BEA9-4EF9-431B-96BF-A579F372BAF9}" srcOrd="0" destOrd="0" presId="urn:microsoft.com/office/officeart/2005/8/layout/lProcess2"/>
    <dgm:cxn modelId="{4F5826BB-604C-4725-BE5F-B96094EDE617}" type="presOf" srcId="{D96F0705-20BF-42A6-AB8B-4AC941C4C398}" destId="{A855A800-BC29-40B4-B62B-677D442796AB}" srcOrd="1" destOrd="0" presId="urn:microsoft.com/office/officeart/2005/8/layout/lProcess2"/>
    <dgm:cxn modelId="{80CC3F2D-237E-4AFF-AAAA-9F93AC116FC2}" srcId="{26729138-7EB7-430F-8C51-12398E51D3D8}" destId="{B175430B-FB65-49BF-B358-B95A87E0D9C3}" srcOrd="0" destOrd="0" parTransId="{D08F40E3-1A0D-425A-B6E9-107B2BDD3A29}" sibTransId="{A4453D23-56C2-4091-AE7D-D64D7D332B3D}"/>
    <dgm:cxn modelId="{2F896454-D412-447D-98A0-A06BF7DE6380}" type="presParOf" srcId="{287980BA-F1B5-4B06-9E85-140276597B88}" destId="{4C6A2606-1195-4C4D-97AD-A32DA22E7C3B}" srcOrd="0" destOrd="0" presId="urn:microsoft.com/office/officeart/2005/8/layout/lProcess2"/>
    <dgm:cxn modelId="{940DB95E-5B6D-48CC-B10C-1D249E2A8149}" type="presParOf" srcId="{4C6A2606-1195-4C4D-97AD-A32DA22E7C3B}" destId="{6F27A049-F859-4AFE-A381-4BCC4488DEC2}" srcOrd="0" destOrd="0" presId="urn:microsoft.com/office/officeart/2005/8/layout/lProcess2"/>
    <dgm:cxn modelId="{96505EE5-7BCF-4BC0-9F02-116CF8C2BCC8}" type="presParOf" srcId="{4C6A2606-1195-4C4D-97AD-A32DA22E7C3B}" destId="{09114FBF-4353-4F38-B2A8-2E18B8EE7A1D}" srcOrd="1" destOrd="0" presId="urn:microsoft.com/office/officeart/2005/8/layout/lProcess2"/>
    <dgm:cxn modelId="{DD9244B1-B719-4AF3-B846-A54B6C99F35D}" type="presParOf" srcId="{4C6A2606-1195-4C4D-97AD-A32DA22E7C3B}" destId="{A918A0D5-2CB3-4C13-83FA-7643890CEBDF}" srcOrd="2" destOrd="0" presId="urn:microsoft.com/office/officeart/2005/8/layout/lProcess2"/>
    <dgm:cxn modelId="{B4550CB8-8C07-4CFD-9CC2-C926D1C6E2CA}" type="presParOf" srcId="{A918A0D5-2CB3-4C13-83FA-7643890CEBDF}" destId="{F9DC00FD-2CD7-4038-9F04-3FB4F7890049}" srcOrd="0" destOrd="0" presId="urn:microsoft.com/office/officeart/2005/8/layout/lProcess2"/>
    <dgm:cxn modelId="{8A576183-1731-4066-8715-D3643A4370D4}" type="presParOf" srcId="{F9DC00FD-2CD7-4038-9F04-3FB4F7890049}" destId="{FE0C5239-1614-4D28-B28F-849A9741BB18}" srcOrd="0" destOrd="0" presId="urn:microsoft.com/office/officeart/2005/8/layout/lProcess2"/>
    <dgm:cxn modelId="{618E226B-8331-44EC-9C4C-0DF2D7AB01F9}" type="presParOf" srcId="{287980BA-F1B5-4B06-9E85-140276597B88}" destId="{6BEA2C45-8260-4D85-B4F8-6B4E8784161C}" srcOrd="1" destOrd="0" presId="urn:microsoft.com/office/officeart/2005/8/layout/lProcess2"/>
    <dgm:cxn modelId="{CF7450C8-89C9-465A-8A90-0BDACC08A580}" type="presParOf" srcId="{287980BA-F1B5-4B06-9E85-140276597B88}" destId="{8BFE83F6-0BA2-4C86-965F-8635A1B771E8}" srcOrd="2" destOrd="0" presId="urn:microsoft.com/office/officeart/2005/8/layout/lProcess2"/>
    <dgm:cxn modelId="{A51592C2-9666-4678-82C2-F0D32CA3F9EE}" type="presParOf" srcId="{8BFE83F6-0BA2-4C86-965F-8635A1B771E8}" destId="{A8DED76C-F6CD-4447-89F8-03290F93962A}" srcOrd="0" destOrd="0" presId="urn:microsoft.com/office/officeart/2005/8/layout/lProcess2"/>
    <dgm:cxn modelId="{985010B4-12FB-4144-B59A-7FB606CFBAAA}" type="presParOf" srcId="{8BFE83F6-0BA2-4C86-965F-8635A1B771E8}" destId="{4FD98E10-3D46-4DC7-9A7C-8E0323B6FD9B}" srcOrd="1" destOrd="0" presId="urn:microsoft.com/office/officeart/2005/8/layout/lProcess2"/>
    <dgm:cxn modelId="{BD6A98DF-4D78-48EC-BE43-27612AE44F9E}" type="presParOf" srcId="{8BFE83F6-0BA2-4C86-965F-8635A1B771E8}" destId="{E7AB8257-3037-4B95-9011-54B52EFD8242}" srcOrd="2" destOrd="0" presId="urn:microsoft.com/office/officeart/2005/8/layout/lProcess2"/>
    <dgm:cxn modelId="{1088F8AC-9496-4338-B7B0-5BCB48091914}" type="presParOf" srcId="{E7AB8257-3037-4B95-9011-54B52EFD8242}" destId="{E413CA0C-A2F6-4EF1-A8C0-858B8C9F2928}" srcOrd="0" destOrd="0" presId="urn:microsoft.com/office/officeart/2005/8/layout/lProcess2"/>
    <dgm:cxn modelId="{A5172ED6-9A79-4C19-BB90-16BE44652146}" type="presParOf" srcId="{E413CA0C-A2F6-4EF1-A8C0-858B8C9F2928}" destId="{BB041545-3A2E-4D68-A23C-8E19B0358A35}" srcOrd="0" destOrd="0" presId="urn:microsoft.com/office/officeart/2005/8/layout/lProcess2"/>
    <dgm:cxn modelId="{67C02287-6B36-45FE-A254-DC10656A45A7}" type="presParOf" srcId="{E413CA0C-A2F6-4EF1-A8C0-858B8C9F2928}" destId="{C0E7EFCC-61EA-4223-BFB2-0887FBE4297C}" srcOrd="1" destOrd="0" presId="urn:microsoft.com/office/officeart/2005/8/layout/lProcess2"/>
    <dgm:cxn modelId="{47BC422E-2EA6-489C-B424-EB26CB1B2357}" type="presParOf" srcId="{E413CA0C-A2F6-4EF1-A8C0-858B8C9F2928}" destId="{CC868515-A7D5-4656-B067-1BD3B2C73D10}" srcOrd="2" destOrd="0" presId="urn:microsoft.com/office/officeart/2005/8/layout/lProcess2"/>
    <dgm:cxn modelId="{145FDB32-FC75-4FBD-AE36-412196673663}" type="presParOf" srcId="{287980BA-F1B5-4B06-9E85-140276597B88}" destId="{5472825A-E05C-4CAC-B978-8DDE785506A0}" srcOrd="3" destOrd="0" presId="urn:microsoft.com/office/officeart/2005/8/layout/lProcess2"/>
    <dgm:cxn modelId="{A5D96478-EC9F-436C-A43A-E874EC3AAA09}" type="presParOf" srcId="{287980BA-F1B5-4B06-9E85-140276597B88}" destId="{D96A7285-397A-4689-A7DC-4FD93692F7A6}" srcOrd="4" destOrd="0" presId="urn:microsoft.com/office/officeart/2005/8/layout/lProcess2"/>
    <dgm:cxn modelId="{0DB9FE2B-DF7A-4E31-88FB-E55312264654}" type="presParOf" srcId="{D96A7285-397A-4689-A7DC-4FD93692F7A6}" destId="{7579F09B-7594-4F39-A362-A2F55FD79D71}" srcOrd="0" destOrd="0" presId="urn:microsoft.com/office/officeart/2005/8/layout/lProcess2"/>
    <dgm:cxn modelId="{88E727FE-22D9-4D44-B329-6599B20805F4}" type="presParOf" srcId="{D96A7285-397A-4689-A7DC-4FD93692F7A6}" destId="{A855A800-BC29-40B4-B62B-677D442796AB}" srcOrd="1" destOrd="0" presId="urn:microsoft.com/office/officeart/2005/8/layout/lProcess2"/>
    <dgm:cxn modelId="{7E69A467-41B6-437E-83EF-48DDF20DEBF4}" type="presParOf" srcId="{D96A7285-397A-4689-A7DC-4FD93692F7A6}" destId="{9DD05A4C-BEE6-4242-AB38-359D0407DCA9}" srcOrd="2" destOrd="0" presId="urn:microsoft.com/office/officeart/2005/8/layout/lProcess2"/>
    <dgm:cxn modelId="{B19776D8-FB68-4A51-8DD8-C6B2E9D104E4}" type="presParOf" srcId="{9DD05A4C-BEE6-4242-AB38-359D0407DCA9}" destId="{FF99EF7F-4477-407E-BEB6-11219C942DA5}" srcOrd="0" destOrd="0" presId="urn:microsoft.com/office/officeart/2005/8/layout/lProcess2"/>
    <dgm:cxn modelId="{CBD266A4-B4F0-4D19-A650-86D8A6FC5E4F}" type="presParOf" srcId="{FF99EF7F-4477-407E-BEB6-11219C942DA5}" destId="{2628BEA9-4EF9-431B-96BF-A579F372BAF9}" srcOrd="0" destOrd="0" presId="urn:microsoft.com/office/officeart/2005/8/layout/lProcess2"/>
    <dgm:cxn modelId="{1A7A8812-7BC8-49D7-8CF9-BF3F04F4C5F6}" type="presParOf" srcId="{FF99EF7F-4477-407E-BEB6-11219C942DA5}" destId="{A25F5BC2-26E9-478E-838E-A92B8ED1AFD2}" srcOrd="1" destOrd="0" presId="urn:microsoft.com/office/officeart/2005/8/layout/lProcess2"/>
    <dgm:cxn modelId="{090D4908-828D-4B6C-ABE1-960A6C543196}" type="presParOf" srcId="{FF99EF7F-4477-407E-BEB6-11219C942DA5}" destId="{B089BE06-41A7-4C30-BA58-BA20F26C075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6BD0506-2501-42EA-9689-096E0217680C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35BD128B-F3D9-4F03-99C7-A75C8B7503CE}">
      <dgm:prSet phldrT="[文字]"/>
      <dgm:spPr/>
      <dgm:t>
        <a:bodyPr/>
        <a:lstStyle/>
        <a:p>
          <a:pPr algn="ctr"/>
          <a:r>
            <a:rPr lang="zh-TW" altLang="en-US" dirty="0" smtClean="0"/>
            <a:t>代碼</a:t>
          </a:r>
          <a:endParaRPr lang="zh-TW" altLang="en-US" dirty="0"/>
        </a:p>
      </dgm:t>
    </dgm:pt>
    <dgm:pt modelId="{FFD8B16B-98EE-4C29-9A8C-C47A50087706}" type="parTrans" cxnId="{DF37678D-7533-4752-B61D-EBD71968D631}">
      <dgm:prSet/>
      <dgm:spPr/>
      <dgm:t>
        <a:bodyPr/>
        <a:lstStyle/>
        <a:p>
          <a:pPr algn="ctr"/>
          <a:endParaRPr lang="zh-TW" altLang="en-US"/>
        </a:p>
      </dgm:t>
    </dgm:pt>
    <dgm:pt modelId="{7FDD94D3-5BB1-4D93-8E1C-A388AA8EEFCF}" type="sibTrans" cxnId="{DF37678D-7533-4752-B61D-EBD71968D631}">
      <dgm:prSet/>
      <dgm:spPr/>
      <dgm:t>
        <a:bodyPr/>
        <a:lstStyle/>
        <a:p>
          <a:pPr algn="ctr"/>
          <a:endParaRPr lang="zh-TW" altLang="en-US"/>
        </a:p>
      </dgm:t>
    </dgm:pt>
    <dgm:pt modelId="{D49B8A0D-67D1-43B0-87B0-30065BAB4BBA}">
      <dgm:prSet phldrT="[文字]"/>
      <dgm:spPr/>
      <dgm:t>
        <a:bodyPr/>
        <a:lstStyle/>
        <a:p>
          <a:pPr algn="ctr"/>
          <a:r>
            <a:rPr lang="en-US" altLang="zh-TW" dirty="0" smtClean="0"/>
            <a:t>4-</a:t>
          </a:r>
          <a:r>
            <a:rPr lang="zh-TW" altLang="zh-TW" dirty="0" smtClean="0"/>
            <a:t>死亡</a:t>
          </a:r>
          <a:endParaRPr lang="en-US" altLang="zh-TW" dirty="0" smtClean="0"/>
        </a:p>
        <a:p>
          <a:pPr algn="ctr"/>
          <a:r>
            <a:rPr lang="en-US" altLang="zh-TW" dirty="0" smtClean="0"/>
            <a:t>A-</a:t>
          </a:r>
          <a:r>
            <a:rPr lang="zh-TW" altLang="zh-TW" dirty="0" smtClean="0"/>
            <a:t>病危自動出院</a:t>
          </a:r>
          <a:endParaRPr lang="zh-TW" altLang="en-US" dirty="0"/>
        </a:p>
      </dgm:t>
    </dgm:pt>
    <dgm:pt modelId="{37390EED-D74A-484D-8D08-07198052A0AE}" type="parTrans" cxnId="{7829B54B-0FC1-4DA0-AA62-7123964E5950}">
      <dgm:prSet/>
      <dgm:spPr/>
      <dgm:t>
        <a:bodyPr/>
        <a:lstStyle/>
        <a:p>
          <a:pPr algn="ctr"/>
          <a:endParaRPr lang="zh-TW" altLang="en-US"/>
        </a:p>
      </dgm:t>
    </dgm:pt>
    <dgm:pt modelId="{CB3EFE39-5DFB-4D8B-A02C-960CD5E857B8}" type="sibTrans" cxnId="{7829B54B-0FC1-4DA0-AA62-7123964E5950}">
      <dgm:prSet/>
      <dgm:spPr/>
      <dgm:t>
        <a:bodyPr/>
        <a:lstStyle/>
        <a:p>
          <a:pPr algn="ctr"/>
          <a:endParaRPr lang="zh-TW" altLang="en-US"/>
        </a:p>
      </dgm:t>
    </dgm:pt>
    <dgm:pt modelId="{26729138-7EB7-430F-8C51-12398E51D3D8}">
      <dgm:prSet phldrT="[文字]"/>
      <dgm:spPr/>
      <dgm:t>
        <a:bodyPr/>
        <a:lstStyle/>
        <a:p>
          <a:pPr algn="ctr"/>
          <a:r>
            <a:rPr lang="zh-TW" altLang="en-US" dirty="0" smtClean="0"/>
            <a:t>檔案</a:t>
          </a:r>
          <a:endParaRPr lang="zh-TW" altLang="en-US" dirty="0"/>
        </a:p>
      </dgm:t>
    </dgm:pt>
    <dgm:pt modelId="{CE14DDF1-A547-4FF3-8A9A-34B1C915D5F4}" type="parTrans" cxnId="{C2123A52-C4BF-43BC-823B-A8A1E6C92D79}">
      <dgm:prSet/>
      <dgm:spPr/>
      <dgm:t>
        <a:bodyPr/>
        <a:lstStyle/>
        <a:p>
          <a:pPr algn="ctr"/>
          <a:endParaRPr lang="zh-TW" altLang="en-US"/>
        </a:p>
      </dgm:t>
    </dgm:pt>
    <dgm:pt modelId="{C7AF9FB6-017A-4F39-BE12-B32D159211D7}" type="sibTrans" cxnId="{C2123A52-C4BF-43BC-823B-A8A1E6C92D79}">
      <dgm:prSet/>
      <dgm:spPr/>
      <dgm:t>
        <a:bodyPr/>
        <a:lstStyle/>
        <a:p>
          <a:pPr algn="ctr"/>
          <a:endParaRPr lang="zh-TW" altLang="en-US"/>
        </a:p>
      </dgm:t>
    </dgm:pt>
    <dgm:pt modelId="{D96F0705-20BF-42A6-AB8B-4AC941C4C398}">
      <dgm:prSet phldrT="[文字]"/>
      <dgm:spPr/>
      <dgm:t>
        <a:bodyPr/>
        <a:lstStyle/>
        <a:p>
          <a:pPr algn="ctr"/>
          <a:r>
            <a:rPr lang="zh-TW" altLang="en-US" dirty="0" smtClean="0"/>
            <a:t>欄位</a:t>
          </a:r>
          <a:endParaRPr lang="zh-TW" altLang="en-US" dirty="0"/>
        </a:p>
      </dgm:t>
    </dgm:pt>
    <dgm:pt modelId="{9799B112-DF68-4A17-B9F7-4306DAC14C01}" type="parTrans" cxnId="{0F8DD303-276C-4DA4-ACCD-87D5F8CB4915}">
      <dgm:prSet/>
      <dgm:spPr/>
      <dgm:t>
        <a:bodyPr/>
        <a:lstStyle/>
        <a:p>
          <a:pPr algn="ctr"/>
          <a:endParaRPr lang="zh-TW" altLang="en-US"/>
        </a:p>
      </dgm:t>
    </dgm:pt>
    <dgm:pt modelId="{9AF3EBE4-9B6F-42DB-AD91-8BD8C19B1FCE}" type="sibTrans" cxnId="{0F8DD303-276C-4DA4-ACCD-87D5F8CB4915}">
      <dgm:prSet/>
      <dgm:spPr/>
      <dgm:t>
        <a:bodyPr/>
        <a:lstStyle/>
        <a:p>
          <a:pPr algn="ctr"/>
          <a:endParaRPr lang="zh-TW" altLang="en-US"/>
        </a:p>
      </dgm:t>
    </dgm:pt>
    <dgm:pt modelId="{5D5381BF-FB71-4897-9FA4-285C0894B857}">
      <dgm:prSet phldrT="[文字]"/>
      <dgm:spPr/>
      <dgm:t>
        <a:bodyPr/>
        <a:lstStyle/>
        <a:p>
          <a:pPr algn="ctr"/>
          <a:r>
            <a:rPr lang="en-US" altLang="en-US" dirty="0" smtClean="0"/>
            <a:t>DGSTS</a:t>
          </a:r>
        </a:p>
        <a:p>
          <a:pPr algn="ctr"/>
          <a:r>
            <a:rPr lang="zh-TW" altLang="en-US" b="0" i="0" u="none" dirty="0" smtClean="0"/>
            <a:t>出院狀況</a:t>
          </a:r>
          <a:endParaRPr lang="zh-TW" altLang="en-US" dirty="0"/>
        </a:p>
      </dgm:t>
    </dgm:pt>
    <dgm:pt modelId="{E2120118-F740-41C1-A3D8-C5F30014574F}" type="parTrans" cxnId="{356972A5-4712-4731-B9AD-44E4B233B473}">
      <dgm:prSet/>
      <dgm:spPr/>
      <dgm:t>
        <a:bodyPr/>
        <a:lstStyle/>
        <a:p>
          <a:pPr algn="ctr"/>
          <a:endParaRPr lang="zh-TW" altLang="en-US"/>
        </a:p>
      </dgm:t>
    </dgm:pt>
    <dgm:pt modelId="{AB69259B-A27A-4F10-8215-8DB702E9BC84}" type="sibTrans" cxnId="{356972A5-4712-4731-B9AD-44E4B233B473}">
      <dgm:prSet/>
      <dgm:spPr/>
      <dgm:t>
        <a:bodyPr/>
        <a:lstStyle/>
        <a:p>
          <a:pPr algn="ctr"/>
          <a:endParaRPr lang="zh-TW" altLang="en-US"/>
        </a:p>
      </dgm:t>
    </dgm:pt>
    <dgm:pt modelId="{B175430B-FB65-49BF-B358-B95A87E0D9C3}">
      <dgm:prSet phldrT="[文字]" custT="1"/>
      <dgm:spPr/>
      <dgm:t>
        <a:bodyPr/>
        <a:lstStyle/>
        <a:p>
          <a:pPr algn="ctr"/>
          <a:r>
            <a:rPr lang="zh-TW" altLang="en-US" sz="1600" b="0" u="none" dirty="0" smtClean="0">
              <a:effectLst/>
            </a:rPr>
            <a:t>住院</a:t>
          </a:r>
          <a:r>
            <a:rPr lang="en-US" altLang="zh-TW" sz="1600" b="0" u="none" dirty="0" smtClean="0">
              <a:effectLst/>
            </a:rPr>
            <a:t>-</a:t>
          </a:r>
        </a:p>
        <a:p>
          <a:pPr algn="ctr"/>
          <a:r>
            <a:rPr lang="zh-TW" altLang="zh-TW" sz="1600" b="0" u="none" dirty="0" smtClean="0">
              <a:effectLst/>
            </a:rPr>
            <a:t>疾病分類統計檔</a:t>
          </a:r>
          <a:endParaRPr lang="en-US" altLang="zh-TW" sz="1600" b="0" u="none" dirty="0" smtClean="0">
            <a:effectLst/>
          </a:endParaRPr>
        </a:p>
        <a:p>
          <a:pPr algn="ctr"/>
          <a:r>
            <a:rPr lang="zh-TW" altLang="zh-TW" sz="1600" b="0" u="none" dirty="0" smtClean="0">
              <a:effectLst/>
            </a:rPr>
            <a:t>住院申報費用清單</a:t>
          </a:r>
          <a:endParaRPr lang="zh-TW" altLang="en-US" sz="1600" b="0" u="none" dirty="0">
            <a:effectLst/>
          </a:endParaRPr>
        </a:p>
      </dgm:t>
    </dgm:pt>
    <dgm:pt modelId="{A4453D23-56C2-4091-AE7D-D64D7D332B3D}" type="sibTrans" cxnId="{80CC3F2D-237E-4AFF-AAAA-9F93AC116FC2}">
      <dgm:prSet/>
      <dgm:spPr/>
      <dgm:t>
        <a:bodyPr/>
        <a:lstStyle/>
        <a:p>
          <a:pPr algn="ctr"/>
          <a:endParaRPr lang="zh-TW" altLang="en-US"/>
        </a:p>
      </dgm:t>
    </dgm:pt>
    <dgm:pt modelId="{D08F40E3-1A0D-425A-B6E9-107B2BDD3A29}" type="parTrans" cxnId="{80CC3F2D-237E-4AFF-AAAA-9F93AC116FC2}">
      <dgm:prSet/>
      <dgm:spPr/>
      <dgm:t>
        <a:bodyPr/>
        <a:lstStyle/>
        <a:p>
          <a:pPr algn="ctr"/>
          <a:endParaRPr lang="zh-TW" altLang="en-US"/>
        </a:p>
      </dgm:t>
    </dgm:pt>
    <dgm:pt modelId="{287980BA-F1B5-4B06-9E85-140276597B88}" type="pres">
      <dgm:prSet presAssocID="{46BD0506-2501-42EA-9689-096E0217680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C6A2606-1195-4C4D-97AD-A32DA22E7C3B}" type="pres">
      <dgm:prSet presAssocID="{35BD128B-F3D9-4F03-99C7-A75C8B7503CE}" presName="compNode" presStyleCnt="0"/>
      <dgm:spPr/>
    </dgm:pt>
    <dgm:pt modelId="{6F27A049-F859-4AFE-A381-4BCC4488DEC2}" type="pres">
      <dgm:prSet presAssocID="{35BD128B-F3D9-4F03-99C7-A75C8B7503CE}" presName="aNode" presStyleLbl="bgShp" presStyleIdx="0" presStyleCnt="3"/>
      <dgm:spPr/>
      <dgm:t>
        <a:bodyPr/>
        <a:lstStyle/>
        <a:p>
          <a:endParaRPr lang="zh-TW" altLang="en-US"/>
        </a:p>
      </dgm:t>
    </dgm:pt>
    <dgm:pt modelId="{09114FBF-4353-4F38-B2A8-2E18B8EE7A1D}" type="pres">
      <dgm:prSet presAssocID="{35BD128B-F3D9-4F03-99C7-A75C8B7503CE}" presName="textNode" presStyleLbl="bgShp" presStyleIdx="0" presStyleCnt="3"/>
      <dgm:spPr/>
      <dgm:t>
        <a:bodyPr/>
        <a:lstStyle/>
        <a:p>
          <a:endParaRPr lang="zh-TW" altLang="en-US"/>
        </a:p>
      </dgm:t>
    </dgm:pt>
    <dgm:pt modelId="{A918A0D5-2CB3-4C13-83FA-7643890CEBDF}" type="pres">
      <dgm:prSet presAssocID="{35BD128B-F3D9-4F03-99C7-A75C8B7503CE}" presName="compChildNode" presStyleCnt="0"/>
      <dgm:spPr/>
    </dgm:pt>
    <dgm:pt modelId="{F9DC00FD-2CD7-4038-9F04-3FB4F7890049}" type="pres">
      <dgm:prSet presAssocID="{35BD128B-F3D9-4F03-99C7-A75C8B7503CE}" presName="theInnerList" presStyleCnt="0"/>
      <dgm:spPr/>
    </dgm:pt>
    <dgm:pt modelId="{BCA3BDC6-4CB8-4AAA-90DD-ED2A0653C98B}" type="pres">
      <dgm:prSet presAssocID="{D49B8A0D-67D1-43B0-87B0-30065BAB4BB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EA2C45-8260-4D85-B4F8-6B4E8784161C}" type="pres">
      <dgm:prSet presAssocID="{35BD128B-F3D9-4F03-99C7-A75C8B7503CE}" presName="aSpace" presStyleCnt="0"/>
      <dgm:spPr/>
    </dgm:pt>
    <dgm:pt modelId="{8BFE83F6-0BA2-4C86-965F-8635A1B771E8}" type="pres">
      <dgm:prSet presAssocID="{26729138-7EB7-430F-8C51-12398E51D3D8}" presName="compNode" presStyleCnt="0"/>
      <dgm:spPr/>
    </dgm:pt>
    <dgm:pt modelId="{A8DED76C-F6CD-4447-89F8-03290F93962A}" type="pres">
      <dgm:prSet presAssocID="{26729138-7EB7-430F-8C51-12398E51D3D8}" presName="aNode" presStyleLbl="bgShp" presStyleIdx="1" presStyleCnt="3" custLinFactNeighborX="0" custLinFactNeighborY="-1616"/>
      <dgm:spPr/>
      <dgm:t>
        <a:bodyPr/>
        <a:lstStyle/>
        <a:p>
          <a:endParaRPr lang="zh-TW" altLang="en-US"/>
        </a:p>
      </dgm:t>
    </dgm:pt>
    <dgm:pt modelId="{4FD98E10-3D46-4DC7-9A7C-8E0323B6FD9B}" type="pres">
      <dgm:prSet presAssocID="{26729138-7EB7-430F-8C51-12398E51D3D8}" presName="textNode" presStyleLbl="bgShp" presStyleIdx="1" presStyleCnt="3"/>
      <dgm:spPr/>
      <dgm:t>
        <a:bodyPr/>
        <a:lstStyle/>
        <a:p>
          <a:endParaRPr lang="zh-TW" altLang="en-US"/>
        </a:p>
      </dgm:t>
    </dgm:pt>
    <dgm:pt modelId="{E7AB8257-3037-4B95-9011-54B52EFD8242}" type="pres">
      <dgm:prSet presAssocID="{26729138-7EB7-430F-8C51-12398E51D3D8}" presName="compChildNode" presStyleCnt="0"/>
      <dgm:spPr/>
    </dgm:pt>
    <dgm:pt modelId="{E413CA0C-A2F6-4EF1-A8C0-858B8C9F2928}" type="pres">
      <dgm:prSet presAssocID="{26729138-7EB7-430F-8C51-12398E51D3D8}" presName="theInnerList" presStyleCnt="0"/>
      <dgm:spPr/>
    </dgm:pt>
    <dgm:pt modelId="{BB041545-3A2E-4D68-A23C-8E19B0358A35}" type="pres">
      <dgm:prSet presAssocID="{B175430B-FB65-49BF-B358-B95A87E0D9C3}" presName="childNode" presStyleLbl="node1" presStyleIdx="1" presStyleCnt="3" custScaleY="94070" custLinFactNeighborX="-988" custLinFactNeighborY="87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72825A-E05C-4CAC-B978-8DDE785506A0}" type="pres">
      <dgm:prSet presAssocID="{26729138-7EB7-430F-8C51-12398E51D3D8}" presName="aSpace" presStyleCnt="0"/>
      <dgm:spPr/>
    </dgm:pt>
    <dgm:pt modelId="{D96A7285-397A-4689-A7DC-4FD93692F7A6}" type="pres">
      <dgm:prSet presAssocID="{D96F0705-20BF-42A6-AB8B-4AC941C4C398}" presName="compNode" presStyleCnt="0"/>
      <dgm:spPr/>
    </dgm:pt>
    <dgm:pt modelId="{7579F09B-7594-4F39-A362-A2F55FD79D71}" type="pres">
      <dgm:prSet presAssocID="{D96F0705-20BF-42A6-AB8B-4AC941C4C398}" presName="aNode" presStyleLbl="bgShp" presStyleIdx="2" presStyleCnt="3"/>
      <dgm:spPr/>
      <dgm:t>
        <a:bodyPr/>
        <a:lstStyle/>
        <a:p>
          <a:endParaRPr lang="zh-TW" altLang="en-US"/>
        </a:p>
      </dgm:t>
    </dgm:pt>
    <dgm:pt modelId="{A855A800-BC29-40B4-B62B-677D442796AB}" type="pres">
      <dgm:prSet presAssocID="{D96F0705-20BF-42A6-AB8B-4AC941C4C398}" presName="textNode" presStyleLbl="bgShp" presStyleIdx="2" presStyleCnt="3"/>
      <dgm:spPr/>
      <dgm:t>
        <a:bodyPr/>
        <a:lstStyle/>
        <a:p>
          <a:endParaRPr lang="zh-TW" altLang="en-US"/>
        </a:p>
      </dgm:t>
    </dgm:pt>
    <dgm:pt modelId="{9DD05A4C-BEE6-4242-AB38-359D0407DCA9}" type="pres">
      <dgm:prSet presAssocID="{D96F0705-20BF-42A6-AB8B-4AC941C4C398}" presName="compChildNode" presStyleCnt="0"/>
      <dgm:spPr/>
    </dgm:pt>
    <dgm:pt modelId="{FF99EF7F-4477-407E-BEB6-11219C942DA5}" type="pres">
      <dgm:prSet presAssocID="{D96F0705-20BF-42A6-AB8B-4AC941C4C398}" presName="theInnerList" presStyleCnt="0"/>
      <dgm:spPr/>
    </dgm:pt>
    <dgm:pt modelId="{665E9599-6BD4-4406-AE2B-40E79B03A0B1}" type="pres">
      <dgm:prSet presAssocID="{5D5381BF-FB71-4897-9FA4-285C0894B85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F5826BB-604C-4725-BE5F-B96094EDE617}" type="presOf" srcId="{D96F0705-20BF-42A6-AB8B-4AC941C4C398}" destId="{A855A800-BC29-40B4-B62B-677D442796AB}" srcOrd="1" destOrd="0" presId="urn:microsoft.com/office/officeart/2005/8/layout/lProcess2"/>
    <dgm:cxn modelId="{FEB14A39-F32F-4E4D-84B5-DCC809482EEA}" type="presOf" srcId="{35BD128B-F3D9-4F03-99C7-A75C8B7503CE}" destId="{6F27A049-F859-4AFE-A381-4BCC4488DEC2}" srcOrd="0" destOrd="0" presId="urn:microsoft.com/office/officeart/2005/8/layout/lProcess2"/>
    <dgm:cxn modelId="{DF37678D-7533-4752-B61D-EBD71968D631}" srcId="{46BD0506-2501-42EA-9689-096E0217680C}" destId="{35BD128B-F3D9-4F03-99C7-A75C8B7503CE}" srcOrd="0" destOrd="0" parTransId="{FFD8B16B-98EE-4C29-9A8C-C47A50087706}" sibTransId="{7FDD94D3-5BB1-4D93-8E1C-A388AA8EEFCF}"/>
    <dgm:cxn modelId="{80CC3F2D-237E-4AFF-AAAA-9F93AC116FC2}" srcId="{26729138-7EB7-430F-8C51-12398E51D3D8}" destId="{B175430B-FB65-49BF-B358-B95A87E0D9C3}" srcOrd="0" destOrd="0" parTransId="{D08F40E3-1A0D-425A-B6E9-107B2BDD3A29}" sibTransId="{A4453D23-56C2-4091-AE7D-D64D7D332B3D}"/>
    <dgm:cxn modelId="{356972A5-4712-4731-B9AD-44E4B233B473}" srcId="{D96F0705-20BF-42A6-AB8B-4AC941C4C398}" destId="{5D5381BF-FB71-4897-9FA4-285C0894B857}" srcOrd="0" destOrd="0" parTransId="{E2120118-F740-41C1-A3D8-C5F30014574F}" sibTransId="{AB69259B-A27A-4F10-8215-8DB702E9BC84}"/>
    <dgm:cxn modelId="{27A1FF9E-7EA2-49EC-9F13-E74F30C90C31}" type="presOf" srcId="{26729138-7EB7-430F-8C51-12398E51D3D8}" destId="{4FD98E10-3D46-4DC7-9A7C-8E0323B6FD9B}" srcOrd="1" destOrd="0" presId="urn:microsoft.com/office/officeart/2005/8/layout/lProcess2"/>
    <dgm:cxn modelId="{D5A7C273-5540-4CA7-8656-0D846ACB68D3}" type="presOf" srcId="{5D5381BF-FB71-4897-9FA4-285C0894B857}" destId="{665E9599-6BD4-4406-AE2B-40E79B03A0B1}" srcOrd="0" destOrd="0" presId="urn:microsoft.com/office/officeart/2005/8/layout/lProcess2"/>
    <dgm:cxn modelId="{0F8DD303-276C-4DA4-ACCD-87D5F8CB4915}" srcId="{46BD0506-2501-42EA-9689-096E0217680C}" destId="{D96F0705-20BF-42A6-AB8B-4AC941C4C398}" srcOrd="2" destOrd="0" parTransId="{9799B112-DF68-4A17-B9F7-4306DAC14C01}" sibTransId="{9AF3EBE4-9B6F-42DB-AD91-8BD8C19B1FCE}"/>
    <dgm:cxn modelId="{BCFC7B7A-4725-4016-B2AC-33F5F285C373}" type="presOf" srcId="{35BD128B-F3D9-4F03-99C7-A75C8B7503CE}" destId="{09114FBF-4353-4F38-B2A8-2E18B8EE7A1D}" srcOrd="1" destOrd="0" presId="urn:microsoft.com/office/officeart/2005/8/layout/lProcess2"/>
    <dgm:cxn modelId="{A5A44C75-E262-4E15-8714-D54F2CE54E34}" type="presOf" srcId="{46BD0506-2501-42EA-9689-096E0217680C}" destId="{287980BA-F1B5-4B06-9E85-140276597B88}" srcOrd="0" destOrd="0" presId="urn:microsoft.com/office/officeart/2005/8/layout/lProcess2"/>
    <dgm:cxn modelId="{B0343E6E-FAE3-4AF1-A765-0EA160FEC3E9}" type="presOf" srcId="{D96F0705-20BF-42A6-AB8B-4AC941C4C398}" destId="{7579F09B-7594-4F39-A362-A2F55FD79D71}" srcOrd="0" destOrd="0" presId="urn:microsoft.com/office/officeart/2005/8/layout/lProcess2"/>
    <dgm:cxn modelId="{C2123A52-C4BF-43BC-823B-A8A1E6C92D79}" srcId="{46BD0506-2501-42EA-9689-096E0217680C}" destId="{26729138-7EB7-430F-8C51-12398E51D3D8}" srcOrd="1" destOrd="0" parTransId="{CE14DDF1-A547-4FF3-8A9A-34B1C915D5F4}" sibTransId="{C7AF9FB6-017A-4F39-BE12-B32D159211D7}"/>
    <dgm:cxn modelId="{7829B54B-0FC1-4DA0-AA62-7123964E5950}" srcId="{35BD128B-F3D9-4F03-99C7-A75C8B7503CE}" destId="{D49B8A0D-67D1-43B0-87B0-30065BAB4BBA}" srcOrd="0" destOrd="0" parTransId="{37390EED-D74A-484D-8D08-07198052A0AE}" sibTransId="{CB3EFE39-5DFB-4D8B-A02C-960CD5E857B8}"/>
    <dgm:cxn modelId="{E6BC2C89-E201-424D-BAB5-D91458C214DA}" type="presOf" srcId="{B175430B-FB65-49BF-B358-B95A87E0D9C3}" destId="{BB041545-3A2E-4D68-A23C-8E19B0358A35}" srcOrd="0" destOrd="0" presId="urn:microsoft.com/office/officeart/2005/8/layout/lProcess2"/>
    <dgm:cxn modelId="{B7E57C3B-6083-4D64-B376-5276EE095C93}" type="presOf" srcId="{D49B8A0D-67D1-43B0-87B0-30065BAB4BBA}" destId="{BCA3BDC6-4CB8-4AAA-90DD-ED2A0653C98B}" srcOrd="0" destOrd="0" presId="urn:microsoft.com/office/officeart/2005/8/layout/lProcess2"/>
    <dgm:cxn modelId="{96AC7710-2BD3-44A5-8224-CE83217B4AEA}" type="presOf" srcId="{26729138-7EB7-430F-8C51-12398E51D3D8}" destId="{A8DED76C-F6CD-4447-89F8-03290F93962A}" srcOrd="0" destOrd="0" presId="urn:microsoft.com/office/officeart/2005/8/layout/lProcess2"/>
    <dgm:cxn modelId="{2F896454-D412-447D-98A0-A06BF7DE6380}" type="presParOf" srcId="{287980BA-F1B5-4B06-9E85-140276597B88}" destId="{4C6A2606-1195-4C4D-97AD-A32DA22E7C3B}" srcOrd="0" destOrd="0" presId="urn:microsoft.com/office/officeart/2005/8/layout/lProcess2"/>
    <dgm:cxn modelId="{940DB95E-5B6D-48CC-B10C-1D249E2A8149}" type="presParOf" srcId="{4C6A2606-1195-4C4D-97AD-A32DA22E7C3B}" destId="{6F27A049-F859-4AFE-A381-4BCC4488DEC2}" srcOrd="0" destOrd="0" presId="urn:microsoft.com/office/officeart/2005/8/layout/lProcess2"/>
    <dgm:cxn modelId="{96505EE5-7BCF-4BC0-9F02-116CF8C2BCC8}" type="presParOf" srcId="{4C6A2606-1195-4C4D-97AD-A32DA22E7C3B}" destId="{09114FBF-4353-4F38-B2A8-2E18B8EE7A1D}" srcOrd="1" destOrd="0" presId="urn:microsoft.com/office/officeart/2005/8/layout/lProcess2"/>
    <dgm:cxn modelId="{DD9244B1-B719-4AF3-B846-A54B6C99F35D}" type="presParOf" srcId="{4C6A2606-1195-4C4D-97AD-A32DA22E7C3B}" destId="{A918A0D5-2CB3-4C13-83FA-7643890CEBDF}" srcOrd="2" destOrd="0" presId="urn:microsoft.com/office/officeart/2005/8/layout/lProcess2"/>
    <dgm:cxn modelId="{B4550CB8-8C07-4CFD-9CC2-C926D1C6E2CA}" type="presParOf" srcId="{A918A0D5-2CB3-4C13-83FA-7643890CEBDF}" destId="{F9DC00FD-2CD7-4038-9F04-3FB4F7890049}" srcOrd="0" destOrd="0" presId="urn:microsoft.com/office/officeart/2005/8/layout/lProcess2"/>
    <dgm:cxn modelId="{B87EE82D-DB3F-4037-ADA1-9330ABB44F1C}" type="presParOf" srcId="{F9DC00FD-2CD7-4038-9F04-3FB4F7890049}" destId="{BCA3BDC6-4CB8-4AAA-90DD-ED2A0653C98B}" srcOrd="0" destOrd="0" presId="urn:microsoft.com/office/officeart/2005/8/layout/lProcess2"/>
    <dgm:cxn modelId="{618E226B-8331-44EC-9C4C-0DF2D7AB01F9}" type="presParOf" srcId="{287980BA-F1B5-4B06-9E85-140276597B88}" destId="{6BEA2C45-8260-4D85-B4F8-6B4E8784161C}" srcOrd="1" destOrd="0" presId="urn:microsoft.com/office/officeart/2005/8/layout/lProcess2"/>
    <dgm:cxn modelId="{CF7450C8-89C9-465A-8A90-0BDACC08A580}" type="presParOf" srcId="{287980BA-F1B5-4B06-9E85-140276597B88}" destId="{8BFE83F6-0BA2-4C86-965F-8635A1B771E8}" srcOrd="2" destOrd="0" presId="urn:microsoft.com/office/officeart/2005/8/layout/lProcess2"/>
    <dgm:cxn modelId="{A51592C2-9666-4678-82C2-F0D32CA3F9EE}" type="presParOf" srcId="{8BFE83F6-0BA2-4C86-965F-8635A1B771E8}" destId="{A8DED76C-F6CD-4447-89F8-03290F93962A}" srcOrd="0" destOrd="0" presId="urn:microsoft.com/office/officeart/2005/8/layout/lProcess2"/>
    <dgm:cxn modelId="{985010B4-12FB-4144-B59A-7FB606CFBAAA}" type="presParOf" srcId="{8BFE83F6-0BA2-4C86-965F-8635A1B771E8}" destId="{4FD98E10-3D46-4DC7-9A7C-8E0323B6FD9B}" srcOrd="1" destOrd="0" presId="urn:microsoft.com/office/officeart/2005/8/layout/lProcess2"/>
    <dgm:cxn modelId="{BD6A98DF-4D78-48EC-BE43-27612AE44F9E}" type="presParOf" srcId="{8BFE83F6-0BA2-4C86-965F-8635A1B771E8}" destId="{E7AB8257-3037-4B95-9011-54B52EFD8242}" srcOrd="2" destOrd="0" presId="urn:microsoft.com/office/officeart/2005/8/layout/lProcess2"/>
    <dgm:cxn modelId="{1088F8AC-9496-4338-B7B0-5BCB48091914}" type="presParOf" srcId="{E7AB8257-3037-4B95-9011-54B52EFD8242}" destId="{E413CA0C-A2F6-4EF1-A8C0-858B8C9F2928}" srcOrd="0" destOrd="0" presId="urn:microsoft.com/office/officeart/2005/8/layout/lProcess2"/>
    <dgm:cxn modelId="{A5172ED6-9A79-4C19-BB90-16BE44652146}" type="presParOf" srcId="{E413CA0C-A2F6-4EF1-A8C0-858B8C9F2928}" destId="{BB041545-3A2E-4D68-A23C-8E19B0358A35}" srcOrd="0" destOrd="0" presId="urn:microsoft.com/office/officeart/2005/8/layout/lProcess2"/>
    <dgm:cxn modelId="{145FDB32-FC75-4FBD-AE36-412196673663}" type="presParOf" srcId="{287980BA-F1B5-4B06-9E85-140276597B88}" destId="{5472825A-E05C-4CAC-B978-8DDE785506A0}" srcOrd="3" destOrd="0" presId="urn:microsoft.com/office/officeart/2005/8/layout/lProcess2"/>
    <dgm:cxn modelId="{A5D96478-EC9F-436C-A43A-E874EC3AAA09}" type="presParOf" srcId="{287980BA-F1B5-4B06-9E85-140276597B88}" destId="{D96A7285-397A-4689-A7DC-4FD93692F7A6}" srcOrd="4" destOrd="0" presId="urn:microsoft.com/office/officeart/2005/8/layout/lProcess2"/>
    <dgm:cxn modelId="{0DB9FE2B-DF7A-4E31-88FB-E55312264654}" type="presParOf" srcId="{D96A7285-397A-4689-A7DC-4FD93692F7A6}" destId="{7579F09B-7594-4F39-A362-A2F55FD79D71}" srcOrd="0" destOrd="0" presId="urn:microsoft.com/office/officeart/2005/8/layout/lProcess2"/>
    <dgm:cxn modelId="{88E727FE-22D9-4D44-B329-6599B20805F4}" type="presParOf" srcId="{D96A7285-397A-4689-A7DC-4FD93692F7A6}" destId="{A855A800-BC29-40B4-B62B-677D442796AB}" srcOrd="1" destOrd="0" presId="urn:microsoft.com/office/officeart/2005/8/layout/lProcess2"/>
    <dgm:cxn modelId="{7E69A467-41B6-437E-83EF-48DDF20DEBF4}" type="presParOf" srcId="{D96A7285-397A-4689-A7DC-4FD93692F7A6}" destId="{9DD05A4C-BEE6-4242-AB38-359D0407DCA9}" srcOrd="2" destOrd="0" presId="urn:microsoft.com/office/officeart/2005/8/layout/lProcess2"/>
    <dgm:cxn modelId="{B19776D8-FB68-4A51-8DD8-C6B2E9D104E4}" type="presParOf" srcId="{9DD05A4C-BEE6-4242-AB38-359D0407DCA9}" destId="{FF99EF7F-4477-407E-BEB6-11219C942DA5}" srcOrd="0" destOrd="0" presId="urn:microsoft.com/office/officeart/2005/8/layout/lProcess2"/>
    <dgm:cxn modelId="{E1EA6D2F-3CDC-40B2-867A-595CA11C14E6}" type="presParOf" srcId="{FF99EF7F-4477-407E-BEB6-11219C942DA5}" destId="{665E9599-6BD4-4406-AE2B-40E79B03A0B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3F9B92-E0D0-41C0-97B4-58CE4B157C27}" type="doc">
      <dgm:prSet loTypeId="urn:microsoft.com/office/officeart/2005/8/layout/hierarchy4" loCatId="hierarchy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zh-TW" altLang="en-US"/>
        </a:p>
      </dgm:t>
    </dgm:pt>
    <dgm:pt modelId="{0033B4E9-BF21-484A-BC67-ED8BF1558601}">
      <dgm:prSet phldrT="[文字]" custT="1"/>
      <dgm:spPr/>
      <dgm:t>
        <a:bodyPr/>
        <a:lstStyle/>
        <a:p>
          <a:r>
            <a:rPr lang="zh-TW" altLang="en-US" sz="2600" b="0" i="0" u="none" dirty="0" smtClean="0"/>
            <a:t>掛號作業系統</a:t>
          </a:r>
          <a:endParaRPr lang="zh-TW" altLang="en-US" sz="2600" dirty="0"/>
        </a:p>
      </dgm:t>
    </dgm:pt>
    <dgm:pt modelId="{812B8F9F-0B8E-4EBD-A597-C2779638319D}" type="parTrans" cxnId="{D93AB9D0-78B5-4918-96AC-03E52F94F7E8}">
      <dgm:prSet/>
      <dgm:spPr/>
      <dgm:t>
        <a:bodyPr/>
        <a:lstStyle/>
        <a:p>
          <a:endParaRPr lang="zh-TW" altLang="en-US"/>
        </a:p>
      </dgm:t>
    </dgm:pt>
    <dgm:pt modelId="{3C1B30E2-1F37-4629-BB2E-245955B2FF2A}" type="sibTrans" cxnId="{D93AB9D0-78B5-4918-96AC-03E52F94F7E8}">
      <dgm:prSet/>
      <dgm:spPr/>
      <dgm:t>
        <a:bodyPr/>
        <a:lstStyle/>
        <a:p>
          <a:endParaRPr lang="zh-TW" altLang="en-US"/>
        </a:p>
      </dgm:t>
    </dgm:pt>
    <dgm:pt modelId="{03E29B54-00F2-420F-B85D-D460FD192E66}">
      <dgm:prSet phldrT="[文字]" custT="1"/>
      <dgm:spPr/>
      <dgm:t>
        <a:bodyPr/>
        <a:lstStyle/>
        <a:p>
          <a:r>
            <a:rPr lang="zh-TW" altLang="en-US" sz="2600" b="0" i="0" u="none" dirty="0" smtClean="0">
              <a:solidFill>
                <a:srgbClr val="FF0000"/>
              </a:solidFill>
            </a:rPr>
            <a:t>門診作業系統</a:t>
          </a:r>
          <a:endParaRPr lang="zh-TW" altLang="en-US" sz="2600" dirty="0">
            <a:solidFill>
              <a:srgbClr val="FF0000"/>
            </a:solidFill>
          </a:endParaRPr>
        </a:p>
      </dgm:t>
    </dgm:pt>
    <dgm:pt modelId="{9F10FE3E-5F00-4BFB-BDA3-C9A77E4D5758}" type="parTrans" cxnId="{5EA22A20-562F-47E0-86A0-739DBE2AB8B0}">
      <dgm:prSet/>
      <dgm:spPr/>
      <dgm:t>
        <a:bodyPr/>
        <a:lstStyle/>
        <a:p>
          <a:endParaRPr lang="zh-TW" altLang="en-US"/>
        </a:p>
      </dgm:t>
    </dgm:pt>
    <dgm:pt modelId="{EB4BD1EE-4CDC-4F21-BFC9-AFDA7ED02B0C}" type="sibTrans" cxnId="{5EA22A20-562F-47E0-86A0-739DBE2AB8B0}">
      <dgm:prSet/>
      <dgm:spPr/>
      <dgm:t>
        <a:bodyPr/>
        <a:lstStyle/>
        <a:p>
          <a:endParaRPr lang="zh-TW" altLang="en-US"/>
        </a:p>
      </dgm:t>
    </dgm:pt>
    <dgm:pt modelId="{9AFA437F-0A29-4CCA-9C24-A3CF3F64FD8B}">
      <dgm:prSet phldrT="[文字]" custT="1"/>
      <dgm:spPr/>
      <dgm:t>
        <a:bodyPr/>
        <a:lstStyle/>
        <a:p>
          <a:r>
            <a:rPr lang="zh-TW" altLang="en-US" sz="2600" b="0" i="0" u="none" dirty="0" smtClean="0">
              <a:solidFill>
                <a:srgbClr val="FF0000"/>
              </a:solidFill>
            </a:rPr>
            <a:t>急診作業系統</a:t>
          </a:r>
          <a:endParaRPr lang="zh-TW" altLang="en-US" sz="2600" dirty="0">
            <a:solidFill>
              <a:srgbClr val="FF0000"/>
            </a:solidFill>
          </a:endParaRPr>
        </a:p>
      </dgm:t>
    </dgm:pt>
    <dgm:pt modelId="{98100636-28DD-43BE-BC17-156D05305D6D}" type="parTrans" cxnId="{78EB4A47-ED71-4BE9-8F15-2E9B2AB6C4C5}">
      <dgm:prSet/>
      <dgm:spPr/>
      <dgm:t>
        <a:bodyPr/>
        <a:lstStyle/>
        <a:p>
          <a:endParaRPr lang="zh-TW" altLang="en-US"/>
        </a:p>
      </dgm:t>
    </dgm:pt>
    <dgm:pt modelId="{4DE266C4-01E4-40D4-8831-8630FF42E80C}" type="sibTrans" cxnId="{78EB4A47-ED71-4BE9-8F15-2E9B2AB6C4C5}">
      <dgm:prSet/>
      <dgm:spPr/>
      <dgm:t>
        <a:bodyPr/>
        <a:lstStyle/>
        <a:p>
          <a:endParaRPr lang="zh-TW" altLang="en-US"/>
        </a:p>
      </dgm:t>
    </dgm:pt>
    <dgm:pt modelId="{DE12B771-5620-463C-B1CA-23CCD28E9904}">
      <dgm:prSet phldrT="[文字]" custT="1"/>
      <dgm:spPr/>
      <dgm:t>
        <a:bodyPr/>
        <a:lstStyle/>
        <a:p>
          <a:r>
            <a:rPr lang="zh-TW" altLang="en-US" sz="2600" b="0" i="0" u="none" dirty="0" smtClean="0"/>
            <a:t>住出院作業系統</a:t>
          </a:r>
          <a:endParaRPr lang="zh-TW" altLang="en-US" sz="2600" dirty="0"/>
        </a:p>
      </dgm:t>
    </dgm:pt>
    <dgm:pt modelId="{3E64AC6A-360E-4B14-902B-108CDA725325}" type="parTrans" cxnId="{2B0BF836-D55F-4D8F-A101-E369CA7C6950}">
      <dgm:prSet/>
      <dgm:spPr/>
      <dgm:t>
        <a:bodyPr/>
        <a:lstStyle/>
        <a:p>
          <a:endParaRPr lang="zh-TW" altLang="en-US"/>
        </a:p>
      </dgm:t>
    </dgm:pt>
    <dgm:pt modelId="{640C3175-BBBC-48BD-B2E1-32D0F6FB42FA}" type="sibTrans" cxnId="{2B0BF836-D55F-4D8F-A101-E369CA7C6950}">
      <dgm:prSet/>
      <dgm:spPr/>
      <dgm:t>
        <a:bodyPr/>
        <a:lstStyle/>
        <a:p>
          <a:endParaRPr lang="zh-TW" altLang="en-US"/>
        </a:p>
      </dgm:t>
    </dgm:pt>
    <dgm:pt modelId="{7C7D7329-6F9B-4CE4-A1F3-38E13E5AE30C}">
      <dgm:prSet phldrT="[文字]" custT="1"/>
      <dgm:spPr/>
      <dgm:t>
        <a:bodyPr/>
        <a:lstStyle/>
        <a:p>
          <a:r>
            <a:rPr lang="zh-TW" altLang="en-US" sz="2600" b="0" i="0" u="none" dirty="0" smtClean="0"/>
            <a:t>住診作業系統</a:t>
          </a:r>
          <a:endParaRPr lang="zh-TW" altLang="en-US" sz="2600" dirty="0"/>
        </a:p>
      </dgm:t>
    </dgm:pt>
    <dgm:pt modelId="{E945223D-2690-424A-9BA3-1617C82C1ED8}" type="parTrans" cxnId="{5A838DD9-626F-47BF-98E1-F29D7192F037}">
      <dgm:prSet/>
      <dgm:spPr/>
      <dgm:t>
        <a:bodyPr/>
        <a:lstStyle/>
        <a:p>
          <a:endParaRPr lang="zh-TW" altLang="en-US"/>
        </a:p>
      </dgm:t>
    </dgm:pt>
    <dgm:pt modelId="{2F8733DF-C62C-4091-9B13-CC50446855BB}" type="sibTrans" cxnId="{5A838DD9-626F-47BF-98E1-F29D7192F037}">
      <dgm:prSet/>
      <dgm:spPr/>
      <dgm:t>
        <a:bodyPr/>
        <a:lstStyle/>
        <a:p>
          <a:endParaRPr lang="zh-TW" altLang="en-US"/>
        </a:p>
      </dgm:t>
    </dgm:pt>
    <dgm:pt modelId="{C44AC90D-EF2D-4FB0-BBB9-8356D8222F5F}">
      <dgm:prSet phldrT="[文字]" custT="1"/>
      <dgm:spPr/>
      <dgm:t>
        <a:bodyPr/>
        <a:lstStyle/>
        <a:p>
          <a:r>
            <a:rPr lang="zh-TW" altLang="en-US" sz="2600" b="0" i="0" u="none" dirty="0" smtClean="0">
              <a:solidFill>
                <a:srgbClr val="7030A0"/>
              </a:solidFill>
            </a:rPr>
            <a:t>檢驗作業系統</a:t>
          </a:r>
          <a:endParaRPr lang="zh-TW" altLang="en-US" sz="2600" dirty="0">
            <a:solidFill>
              <a:srgbClr val="7030A0"/>
            </a:solidFill>
          </a:endParaRPr>
        </a:p>
      </dgm:t>
    </dgm:pt>
    <dgm:pt modelId="{F5A1C031-DE57-4701-A479-4DB2FC0D7A65}" type="parTrans" cxnId="{CF58C890-82F5-460E-967F-C507D88DE84F}">
      <dgm:prSet/>
      <dgm:spPr/>
      <dgm:t>
        <a:bodyPr/>
        <a:lstStyle/>
        <a:p>
          <a:endParaRPr lang="zh-TW" altLang="en-US"/>
        </a:p>
      </dgm:t>
    </dgm:pt>
    <dgm:pt modelId="{F5224A8D-61F1-419A-B473-D6D91BA9C752}" type="sibTrans" cxnId="{CF58C890-82F5-460E-967F-C507D88DE84F}">
      <dgm:prSet/>
      <dgm:spPr/>
      <dgm:t>
        <a:bodyPr/>
        <a:lstStyle/>
        <a:p>
          <a:endParaRPr lang="zh-TW" altLang="en-US"/>
        </a:p>
      </dgm:t>
    </dgm:pt>
    <dgm:pt modelId="{53962E9F-E96A-48DF-80D7-1486E7B7B4A4}">
      <dgm:prSet phldrT="[文字]" custT="1"/>
      <dgm:spPr/>
      <dgm:t>
        <a:bodyPr/>
        <a:lstStyle/>
        <a:p>
          <a:r>
            <a:rPr lang="zh-TW" altLang="en-US" sz="2600" b="0" i="0" u="none" dirty="0" smtClean="0"/>
            <a:t>檢查報告系統</a:t>
          </a:r>
          <a:endParaRPr lang="zh-TW" altLang="en-US" sz="2600" dirty="0"/>
        </a:p>
      </dgm:t>
    </dgm:pt>
    <dgm:pt modelId="{528B8B18-5461-424A-AFC5-1A75A0F32005}" type="parTrans" cxnId="{8EA097F5-3A32-46DF-9CF8-85386D25DF2F}">
      <dgm:prSet/>
      <dgm:spPr/>
      <dgm:t>
        <a:bodyPr/>
        <a:lstStyle/>
        <a:p>
          <a:endParaRPr lang="zh-TW" altLang="en-US"/>
        </a:p>
      </dgm:t>
    </dgm:pt>
    <dgm:pt modelId="{FCA3502F-C7FE-47A4-90E0-2E583C50FD1F}" type="sibTrans" cxnId="{8EA097F5-3A32-46DF-9CF8-85386D25DF2F}">
      <dgm:prSet/>
      <dgm:spPr/>
      <dgm:t>
        <a:bodyPr/>
        <a:lstStyle/>
        <a:p>
          <a:endParaRPr lang="zh-TW" altLang="en-US"/>
        </a:p>
      </dgm:t>
    </dgm:pt>
    <dgm:pt modelId="{8738D5B6-3A5A-4BFF-B077-4AC271170800}">
      <dgm:prSet phldrT="[文字]" custT="1"/>
      <dgm:spPr/>
      <dgm:t>
        <a:bodyPr/>
        <a:lstStyle/>
        <a:p>
          <a:r>
            <a:rPr lang="zh-TW" altLang="en-US" sz="2600" b="0" i="0" u="none" dirty="0" smtClean="0">
              <a:solidFill>
                <a:srgbClr val="7030A0"/>
              </a:solidFill>
            </a:rPr>
            <a:t>批價作業系統</a:t>
          </a:r>
          <a:endParaRPr lang="zh-TW" altLang="en-US" sz="2600" b="0" i="0" u="none" dirty="0">
            <a:solidFill>
              <a:srgbClr val="7030A0"/>
            </a:solidFill>
          </a:endParaRPr>
        </a:p>
      </dgm:t>
    </dgm:pt>
    <dgm:pt modelId="{2BD8AE9B-E370-4D02-AF3D-820865CB9281}" type="parTrans" cxnId="{EDD8E2E9-9E2B-4331-9C06-333D4EDAE82E}">
      <dgm:prSet/>
      <dgm:spPr/>
      <dgm:t>
        <a:bodyPr/>
        <a:lstStyle/>
        <a:p>
          <a:endParaRPr lang="zh-TW" altLang="en-US"/>
        </a:p>
      </dgm:t>
    </dgm:pt>
    <dgm:pt modelId="{0D282ACC-CDBB-4E82-B0B0-AE0A18C5E027}" type="sibTrans" cxnId="{EDD8E2E9-9E2B-4331-9C06-333D4EDAE82E}">
      <dgm:prSet/>
      <dgm:spPr/>
      <dgm:t>
        <a:bodyPr/>
        <a:lstStyle/>
        <a:p>
          <a:endParaRPr lang="zh-TW" altLang="en-US"/>
        </a:p>
      </dgm:t>
    </dgm:pt>
    <dgm:pt modelId="{5136558D-B93F-42C6-BCE0-45F2276F7627}">
      <dgm:prSet phldrT="[文字]" custT="1"/>
      <dgm:spPr/>
      <dgm:t>
        <a:bodyPr/>
        <a:lstStyle/>
        <a:p>
          <a:r>
            <a:rPr lang="zh-TW" altLang="en-US" sz="2600" b="0" i="0" u="none" dirty="0" smtClean="0">
              <a:solidFill>
                <a:srgbClr val="7030A0"/>
              </a:solidFill>
            </a:rPr>
            <a:t>住院護理作業系統</a:t>
          </a:r>
          <a:endParaRPr lang="zh-TW" altLang="en-US" sz="2600" dirty="0">
            <a:solidFill>
              <a:srgbClr val="7030A0"/>
            </a:solidFill>
          </a:endParaRPr>
        </a:p>
      </dgm:t>
    </dgm:pt>
    <dgm:pt modelId="{18C8CA10-9822-4812-B9CD-A57507B96E0B}" type="parTrans" cxnId="{40F99063-7998-477F-A2F2-C5427CB4B8BE}">
      <dgm:prSet/>
      <dgm:spPr/>
      <dgm:t>
        <a:bodyPr/>
        <a:lstStyle/>
        <a:p>
          <a:endParaRPr lang="zh-TW" altLang="en-US"/>
        </a:p>
      </dgm:t>
    </dgm:pt>
    <dgm:pt modelId="{345D966D-9228-4C6D-8BA3-645D8BCC46AB}" type="sibTrans" cxnId="{40F99063-7998-477F-A2F2-C5427CB4B8BE}">
      <dgm:prSet/>
      <dgm:spPr/>
      <dgm:t>
        <a:bodyPr/>
        <a:lstStyle/>
        <a:p>
          <a:endParaRPr lang="zh-TW" altLang="en-US"/>
        </a:p>
      </dgm:t>
    </dgm:pt>
    <dgm:pt modelId="{866D3AE6-BCB0-46A5-AC2C-F1AA9231D27F}">
      <dgm:prSet phldrT="[文字]" custT="1"/>
      <dgm:spPr/>
      <dgm:t>
        <a:bodyPr/>
        <a:lstStyle/>
        <a:p>
          <a:r>
            <a:rPr lang="zh-TW" altLang="en-US" sz="2600" b="0" i="0" u="none" dirty="0" smtClean="0">
              <a:solidFill>
                <a:srgbClr val="FF0000"/>
              </a:solidFill>
            </a:rPr>
            <a:t>疾病分類作業系統</a:t>
          </a:r>
          <a:endParaRPr lang="zh-TW" altLang="en-US" sz="2600" dirty="0">
            <a:solidFill>
              <a:srgbClr val="FF0000"/>
            </a:solidFill>
          </a:endParaRPr>
        </a:p>
      </dgm:t>
    </dgm:pt>
    <dgm:pt modelId="{728561C5-8B0C-461B-B9F9-6152086B39E4}" type="parTrans" cxnId="{9574B235-9FD5-47AF-B316-52D7C7C960C0}">
      <dgm:prSet/>
      <dgm:spPr/>
      <dgm:t>
        <a:bodyPr/>
        <a:lstStyle/>
        <a:p>
          <a:endParaRPr lang="zh-TW" altLang="en-US"/>
        </a:p>
      </dgm:t>
    </dgm:pt>
    <dgm:pt modelId="{35C02388-EBE2-4B47-9683-8C5751CFC8FD}" type="sibTrans" cxnId="{9574B235-9FD5-47AF-B316-52D7C7C960C0}">
      <dgm:prSet/>
      <dgm:spPr/>
      <dgm:t>
        <a:bodyPr/>
        <a:lstStyle/>
        <a:p>
          <a:endParaRPr lang="zh-TW" altLang="en-US"/>
        </a:p>
      </dgm:t>
    </dgm:pt>
    <dgm:pt modelId="{A0144557-DD89-4C0F-BF0D-2947A8CB461C}">
      <dgm:prSet phldrT="[文字]" custT="1"/>
      <dgm:spPr/>
      <dgm:t>
        <a:bodyPr/>
        <a:lstStyle/>
        <a:p>
          <a:r>
            <a:rPr lang="zh-TW" altLang="en-US" sz="2600" b="0" i="0" u="none" dirty="0" smtClean="0"/>
            <a:t>手術作業系統</a:t>
          </a:r>
          <a:endParaRPr lang="zh-TW" altLang="en-US" sz="2600" dirty="0"/>
        </a:p>
      </dgm:t>
    </dgm:pt>
    <dgm:pt modelId="{1CB74C34-F522-4B3A-936B-83E83265CB2D}" type="parTrans" cxnId="{DB92FB30-9B49-4FCF-AA8D-66BE8FA631A4}">
      <dgm:prSet/>
      <dgm:spPr/>
      <dgm:t>
        <a:bodyPr/>
        <a:lstStyle/>
        <a:p>
          <a:endParaRPr lang="zh-TW" altLang="en-US"/>
        </a:p>
      </dgm:t>
    </dgm:pt>
    <dgm:pt modelId="{42E0A479-4459-4E68-8B13-33CC9B385819}" type="sibTrans" cxnId="{DB92FB30-9B49-4FCF-AA8D-66BE8FA631A4}">
      <dgm:prSet/>
      <dgm:spPr/>
      <dgm:t>
        <a:bodyPr/>
        <a:lstStyle/>
        <a:p>
          <a:endParaRPr lang="zh-TW" altLang="en-US"/>
        </a:p>
      </dgm:t>
    </dgm:pt>
    <dgm:pt modelId="{FDA5CB07-C8AE-4F29-BF45-9B6A0DB44A4A}">
      <dgm:prSet phldrT="[文字]" custT="1"/>
      <dgm:spPr/>
      <dgm:t>
        <a:bodyPr/>
        <a:lstStyle/>
        <a:p>
          <a:r>
            <a:rPr lang="zh-TW" altLang="en-US" sz="2600" b="0" i="0" u="none" dirty="0" smtClean="0"/>
            <a:t>解剖病理報告系統</a:t>
          </a:r>
          <a:endParaRPr lang="zh-TW" altLang="en-US" sz="2600" dirty="0"/>
        </a:p>
      </dgm:t>
    </dgm:pt>
    <dgm:pt modelId="{F7941406-BA50-4D43-8737-01CA5855E3E1}" type="parTrans" cxnId="{6505E58A-2A7B-4196-A185-2546409C5E7F}">
      <dgm:prSet/>
      <dgm:spPr/>
      <dgm:t>
        <a:bodyPr/>
        <a:lstStyle/>
        <a:p>
          <a:endParaRPr lang="zh-TW" altLang="en-US"/>
        </a:p>
      </dgm:t>
    </dgm:pt>
    <dgm:pt modelId="{E7B8920A-4AB5-4BAE-A47B-0B8006933650}" type="sibTrans" cxnId="{6505E58A-2A7B-4196-A185-2546409C5E7F}">
      <dgm:prSet/>
      <dgm:spPr/>
      <dgm:t>
        <a:bodyPr/>
        <a:lstStyle/>
        <a:p>
          <a:endParaRPr lang="zh-TW" altLang="en-US"/>
        </a:p>
      </dgm:t>
    </dgm:pt>
    <dgm:pt modelId="{5AB91848-B259-4AC3-AF1D-619F444E42A3}">
      <dgm:prSet phldrT="[文字]" custT="1"/>
      <dgm:spPr/>
      <dgm:t>
        <a:bodyPr/>
        <a:lstStyle/>
        <a:p>
          <a:r>
            <a:rPr lang="zh-TW" altLang="en-US" sz="2600" b="0" i="0" u="none" dirty="0" smtClean="0"/>
            <a:t>急診護理作業系統</a:t>
          </a:r>
          <a:endParaRPr lang="zh-TW" altLang="en-US" sz="2600" dirty="0"/>
        </a:p>
      </dgm:t>
    </dgm:pt>
    <dgm:pt modelId="{C6CE7C64-0C16-4354-95DB-809E9C5B13E0}" type="parTrans" cxnId="{F206DF2D-A5A2-445C-BE64-31F0990817D5}">
      <dgm:prSet/>
      <dgm:spPr/>
      <dgm:t>
        <a:bodyPr/>
        <a:lstStyle/>
        <a:p>
          <a:endParaRPr lang="zh-TW" altLang="en-US"/>
        </a:p>
      </dgm:t>
    </dgm:pt>
    <dgm:pt modelId="{EBB31DED-5141-474F-BBE8-1106D0716EE2}" type="sibTrans" cxnId="{F206DF2D-A5A2-445C-BE64-31F0990817D5}">
      <dgm:prSet/>
      <dgm:spPr/>
      <dgm:t>
        <a:bodyPr/>
        <a:lstStyle/>
        <a:p>
          <a:endParaRPr lang="zh-TW" altLang="en-US"/>
        </a:p>
      </dgm:t>
    </dgm:pt>
    <dgm:pt modelId="{F15C7A72-66B9-475E-A4CE-786E1B1FE63D}">
      <dgm:prSet phldrT="[文字]" custT="1"/>
      <dgm:spPr/>
      <dgm:t>
        <a:bodyPr/>
        <a:lstStyle/>
        <a:p>
          <a:r>
            <a:rPr lang="zh-TW" altLang="en-US" sz="2600" b="0" i="0" u="none" smtClean="0"/>
            <a:t>申報作業系統</a:t>
          </a:r>
          <a:endParaRPr lang="zh-TW" altLang="en-US" sz="2600" dirty="0"/>
        </a:p>
      </dgm:t>
    </dgm:pt>
    <dgm:pt modelId="{1819DA83-2561-4853-A178-B266C1A5D483}" type="parTrans" cxnId="{9A57F8FB-8BD5-4261-AE7C-63FED589D5D4}">
      <dgm:prSet/>
      <dgm:spPr/>
      <dgm:t>
        <a:bodyPr/>
        <a:lstStyle/>
        <a:p>
          <a:endParaRPr lang="zh-TW" altLang="en-US"/>
        </a:p>
      </dgm:t>
    </dgm:pt>
    <dgm:pt modelId="{590EC9A8-EE40-4315-8624-A6762E7194DB}" type="sibTrans" cxnId="{9A57F8FB-8BD5-4261-AE7C-63FED589D5D4}">
      <dgm:prSet/>
      <dgm:spPr/>
      <dgm:t>
        <a:bodyPr/>
        <a:lstStyle/>
        <a:p>
          <a:endParaRPr lang="zh-TW" altLang="en-US"/>
        </a:p>
      </dgm:t>
    </dgm:pt>
    <dgm:pt modelId="{939FD9B9-6200-4279-A8DD-AEA23A192AF1}">
      <dgm:prSet phldrT="[文字]" custT="1"/>
      <dgm:spPr/>
      <dgm:t>
        <a:bodyPr/>
        <a:lstStyle/>
        <a:p>
          <a:r>
            <a:rPr lang="zh-TW" altLang="en-US" sz="2600" dirty="0" smtClean="0"/>
            <a:t>癌症中心系統</a:t>
          </a:r>
          <a:endParaRPr lang="zh-TW" altLang="en-US" sz="2600" dirty="0"/>
        </a:p>
      </dgm:t>
    </dgm:pt>
    <dgm:pt modelId="{76B4758E-9A55-4B89-A144-EB582B1B715B}" type="parTrans" cxnId="{6E429A33-35C2-4B28-B9C4-6067B900307A}">
      <dgm:prSet/>
      <dgm:spPr/>
      <dgm:t>
        <a:bodyPr/>
        <a:lstStyle/>
        <a:p>
          <a:endParaRPr lang="zh-TW" altLang="en-US"/>
        </a:p>
      </dgm:t>
    </dgm:pt>
    <dgm:pt modelId="{E12D4056-F11D-4BA1-A6A6-F1284A68FC57}" type="sibTrans" cxnId="{6E429A33-35C2-4B28-B9C4-6067B900307A}">
      <dgm:prSet/>
      <dgm:spPr/>
      <dgm:t>
        <a:bodyPr/>
        <a:lstStyle/>
        <a:p>
          <a:endParaRPr lang="zh-TW" altLang="en-US"/>
        </a:p>
      </dgm:t>
    </dgm:pt>
    <dgm:pt modelId="{F56AD4C6-6427-46FC-A67D-3C0491DE9009}" type="pres">
      <dgm:prSet presAssocID="{783F9B92-E0D0-41C0-97B4-58CE4B157C2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E33F350C-2809-46FE-A16C-A23C20F75C51}" type="pres">
      <dgm:prSet presAssocID="{0033B4E9-BF21-484A-BC67-ED8BF1558601}" presName="vertOne" presStyleCnt="0"/>
      <dgm:spPr/>
    </dgm:pt>
    <dgm:pt modelId="{99D89D59-F016-4542-8C7D-1726F4263A4F}" type="pres">
      <dgm:prSet presAssocID="{0033B4E9-BF21-484A-BC67-ED8BF1558601}" presName="txOne" presStyleLbl="node0" presStyleIdx="0" presStyleCnt="2" custLinFactNeighborX="1297" custLinFactNeighborY="-1577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66BC360-4F1A-495F-8FDA-4F0F91224875}" type="pres">
      <dgm:prSet presAssocID="{0033B4E9-BF21-484A-BC67-ED8BF1558601}" presName="parTransOne" presStyleCnt="0"/>
      <dgm:spPr/>
    </dgm:pt>
    <dgm:pt modelId="{50460508-1491-4137-AF2C-340BA9F5D9AB}" type="pres">
      <dgm:prSet presAssocID="{0033B4E9-BF21-484A-BC67-ED8BF1558601}" presName="horzOne" presStyleCnt="0"/>
      <dgm:spPr/>
    </dgm:pt>
    <dgm:pt modelId="{9C6A1DEF-17C3-42B8-A924-86EA9A8A617E}" type="pres">
      <dgm:prSet presAssocID="{03E29B54-00F2-420F-B85D-D460FD192E66}" presName="vertTwo" presStyleCnt="0"/>
      <dgm:spPr/>
    </dgm:pt>
    <dgm:pt modelId="{431F844F-9AD3-4634-8CCC-10C0A8E6157D}" type="pres">
      <dgm:prSet presAssocID="{03E29B54-00F2-420F-B85D-D460FD192E66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68D485F-A740-448E-B603-C3E5F3FB7DA0}" type="pres">
      <dgm:prSet presAssocID="{03E29B54-00F2-420F-B85D-D460FD192E66}" presName="parTransTwo" presStyleCnt="0"/>
      <dgm:spPr/>
    </dgm:pt>
    <dgm:pt modelId="{340B2DB0-573F-499A-9230-F1A09889D35A}" type="pres">
      <dgm:prSet presAssocID="{03E29B54-00F2-420F-B85D-D460FD192E66}" presName="horzTwo" presStyleCnt="0"/>
      <dgm:spPr/>
    </dgm:pt>
    <dgm:pt modelId="{3E804EF2-750F-4A0B-AC71-B5BBC794B5B5}" type="pres">
      <dgm:prSet presAssocID="{C44AC90D-EF2D-4FB0-BBB9-8356D8222F5F}" presName="vertThree" presStyleCnt="0"/>
      <dgm:spPr/>
    </dgm:pt>
    <dgm:pt modelId="{444CC49D-F259-4F4D-A7E8-095AD9764618}" type="pres">
      <dgm:prSet presAssocID="{C44AC90D-EF2D-4FB0-BBB9-8356D8222F5F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74AB8E5-B92E-44ED-85D5-07EAF0A8F295}" type="pres">
      <dgm:prSet presAssocID="{C44AC90D-EF2D-4FB0-BBB9-8356D8222F5F}" presName="parTransThree" presStyleCnt="0"/>
      <dgm:spPr/>
    </dgm:pt>
    <dgm:pt modelId="{34694B92-57A5-4F1E-AE3C-BA003250BB19}" type="pres">
      <dgm:prSet presAssocID="{C44AC90D-EF2D-4FB0-BBB9-8356D8222F5F}" presName="horzThree" presStyleCnt="0"/>
      <dgm:spPr/>
    </dgm:pt>
    <dgm:pt modelId="{70A3F048-5FFA-4796-AC78-EA2233BA8274}" type="pres">
      <dgm:prSet presAssocID="{FDA5CB07-C8AE-4F29-BF45-9B6A0DB44A4A}" presName="vertFour" presStyleCnt="0">
        <dgm:presLayoutVars>
          <dgm:chPref val="3"/>
        </dgm:presLayoutVars>
      </dgm:prSet>
      <dgm:spPr/>
    </dgm:pt>
    <dgm:pt modelId="{FFDCDA31-952C-4E20-9FF4-7A113FBDA619}" type="pres">
      <dgm:prSet presAssocID="{FDA5CB07-C8AE-4F29-BF45-9B6A0DB44A4A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FA839A8-ACC1-4A9D-BA9B-2B5341F4A2E7}" type="pres">
      <dgm:prSet presAssocID="{FDA5CB07-C8AE-4F29-BF45-9B6A0DB44A4A}" presName="horzFour" presStyleCnt="0"/>
      <dgm:spPr/>
    </dgm:pt>
    <dgm:pt modelId="{BDD9527B-B55C-4420-9458-EBB4EE0FEDDD}" type="pres">
      <dgm:prSet presAssocID="{F5224A8D-61F1-419A-B473-D6D91BA9C752}" presName="sibSpaceThree" presStyleCnt="0"/>
      <dgm:spPr/>
    </dgm:pt>
    <dgm:pt modelId="{A1832249-174E-4F80-A00F-DF42F4643AC8}" type="pres">
      <dgm:prSet presAssocID="{53962E9F-E96A-48DF-80D7-1486E7B7B4A4}" presName="vertThree" presStyleCnt="0"/>
      <dgm:spPr/>
    </dgm:pt>
    <dgm:pt modelId="{B38366FD-59FD-4079-8627-073F45C233DE}" type="pres">
      <dgm:prSet presAssocID="{53962E9F-E96A-48DF-80D7-1486E7B7B4A4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55DD154-E47F-4F6E-AD17-0292797F8C31}" type="pres">
      <dgm:prSet presAssocID="{53962E9F-E96A-48DF-80D7-1486E7B7B4A4}" presName="parTransThree" presStyleCnt="0"/>
      <dgm:spPr/>
    </dgm:pt>
    <dgm:pt modelId="{E1BB4582-5523-4223-9884-FC152C8C6D1A}" type="pres">
      <dgm:prSet presAssocID="{53962E9F-E96A-48DF-80D7-1486E7B7B4A4}" presName="horzThree" presStyleCnt="0"/>
      <dgm:spPr/>
    </dgm:pt>
    <dgm:pt modelId="{4496F468-023D-4284-AB74-B8D07E0F0D3C}" type="pres">
      <dgm:prSet presAssocID="{A0144557-DD89-4C0F-BF0D-2947A8CB461C}" presName="vertFour" presStyleCnt="0">
        <dgm:presLayoutVars>
          <dgm:chPref val="3"/>
        </dgm:presLayoutVars>
      </dgm:prSet>
      <dgm:spPr/>
    </dgm:pt>
    <dgm:pt modelId="{23FB5521-87E3-4710-A8B7-1B712A7B3F5A}" type="pres">
      <dgm:prSet presAssocID="{A0144557-DD89-4C0F-BF0D-2947A8CB461C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EF39C82-FB7A-42AA-8627-8E68386C90D5}" type="pres">
      <dgm:prSet presAssocID="{A0144557-DD89-4C0F-BF0D-2947A8CB461C}" presName="horzFour" presStyleCnt="0"/>
      <dgm:spPr/>
    </dgm:pt>
    <dgm:pt modelId="{AE3A3446-6A64-436F-BE6B-E8CF4B23F392}" type="pres">
      <dgm:prSet presAssocID="{EB4BD1EE-4CDC-4F21-BFC9-AFDA7ED02B0C}" presName="sibSpaceTwo" presStyleCnt="0"/>
      <dgm:spPr/>
    </dgm:pt>
    <dgm:pt modelId="{A04F9B07-2802-4FD0-A5EB-C06369019D9A}" type="pres">
      <dgm:prSet presAssocID="{9AFA437F-0A29-4CCA-9C24-A3CF3F64FD8B}" presName="vertTwo" presStyleCnt="0"/>
      <dgm:spPr/>
    </dgm:pt>
    <dgm:pt modelId="{CDCB683B-9B65-4870-ABE2-A3A8520D2323}" type="pres">
      <dgm:prSet presAssocID="{9AFA437F-0A29-4CCA-9C24-A3CF3F64FD8B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E913551-38E9-4945-A92B-BD920F94F639}" type="pres">
      <dgm:prSet presAssocID="{9AFA437F-0A29-4CCA-9C24-A3CF3F64FD8B}" presName="parTransTwo" presStyleCnt="0"/>
      <dgm:spPr/>
    </dgm:pt>
    <dgm:pt modelId="{D212648C-193A-4E6B-AA2A-54917C5129CD}" type="pres">
      <dgm:prSet presAssocID="{9AFA437F-0A29-4CCA-9C24-A3CF3F64FD8B}" presName="horzTwo" presStyleCnt="0"/>
      <dgm:spPr/>
    </dgm:pt>
    <dgm:pt modelId="{2C587A45-CBF1-4449-B8AE-D0ED9EA2F840}" type="pres">
      <dgm:prSet presAssocID="{8738D5B6-3A5A-4BFF-B077-4AC271170800}" presName="vertThree" presStyleCnt="0"/>
      <dgm:spPr/>
    </dgm:pt>
    <dgm:pt modelId="{D189D181-7F53-47C6-B79C-9B3480EBE10E}" type="pres">
      <dgm:prSet presAssocID="{8738D5B6-3A5A-4BFF-B077-4AC271170800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57822BA-C0C5-4600-A44A-F9C374E03F7B}" type="pres">
      <dgm:prSet presAssocID="{8738D5B6-3A5A-4BFF-B077-4AC271170800}" presName="parTransThree" presStyleCnt="0"/>
      <dgm:spPr/>
    </dgm:pt>
    <dgm:pt modelId="{7E6E8CE8-D162-41EF-8458-0C2420560BAC}" type="pres">
      <dgm:prSet presAssocID="{8738D5B6-3A5A-4BFF-B077-4AC271170800}" presName="horzThree" presStyleCnt="0"/>
      <dgm:spPr/>
    </dgm:pt>
    <dgm:pt modelId="{6CC3C9F6-DB4D-4D23-A68A-D5FA10C7FE51}" type="pres">
      <dgm:prSet presAssocID="{F15C7A72-66B9-475E-A4CE-786E1B1FE63D}" presName="vertFour" presStyleCnt="0">
        <dgm:presLayoutVars>
          <dgm:chPref val="3"/>
        </dgm:presLayoutVars>
      </dgm:prSet>
      <dgm:spPr/>
    </dgm:pt>
    <dgm:pt modelId="{DBD038B2-6C21-4908-A52B-E1BDD03CA3B1}" type="pres">
      <dgm:prSet presAssocID="{F15C7A72-66B9-475E-A4CE-786E1B1FE63D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0D68497-C4BC-4618-A1FF-7528BD6EAB59}" type="pres">
      <dgm:prSet presAssocID="{F15C7A72-66B9-475E-A4CE-786E1B1FE63D}" presName="horzFour" presStyleCnt="0"/>
      <dgm:spPr/>
    </dgm:pt>
    <dgm:pt modelId="{2D8A1FEC-8B89-4E73-813C-CCDF6C9F48CB}" type="pres">
      <dgm:prSet presAssocID="{0D282ACC-CDBB-4E82-B0B0-AE0A18C5E027}" presName="sibSpaceThree" presStyleCnt="0"/>
      <dgm:spPr/>
    </dgm:pt>
    <dgm:pt modelId="{F2624B7F-5A8B-4B09-B01C-F1F4C1733F22}" type="pres">
      <dgm:prSet presAssocID="{5AB91848-B259-4AC3-AF1D-619F444E42A3}" presName="vertThree" presStyleCnt="0"/>
      <dgm:spPr/>
    </dgm:pt>
    <dgm:pt modelId="{E56C3AD7-3DD0-44D1-BCF1-760F38BCF1F2}" type="pres">
      <dgm:prSet presAssocID="{5AB91848-B259-4AC3-AF1D-619F444E42A3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ADEA77A-D2D1-4773-89E9-B2138EA7F27A}" type="pres">
      <dgm:prSet presAssocID="{5AB91848-B259-4AC3-AF1D-619F444E42A3}" presName="parTransThree" presStyleCnt="0"/>
      <dgm:spPr/>
    </dgm:pt>
    <dgm:pt modelId="{74F1AABB-5681-4AF5-8C55-C50D17FE79BD}" type="pres">
      <dgm:prSet presAssocID="{5AB91848-B259-4AC3-AF1D-619F444E42A3}" presName="horzThree" presStyleCnt="0"/>
      <dgm:spPr/>
    </dgm:pt>
    <dgm:pt modelId="{C27DC3A5-198D-414C-9774-D675A80BEE1A}" type="pres">
      <dgm:prSet presAssocID="{939FD9B9-6200-4279-A8DD-AEA23A192AF1}" presName="vertFour" presStyleCnt="0">
        <dgm:presLayoutVars>
          <dgm:chPref val="3"/>
        </dgm:presLayoutVars>
      </dgm:prSet>
      <dgm:spPr/>
    </dgm:pt>
    <dgm:pt modelId="{A96AF200-BC78-42EF-9232-C7D843B69AD6}" type="pres">
      <dgm:prSet presAssocID="{939FD9B9-6200-4279-A8DD-AEA23A192AF1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8374D2B-F171-44B3-9BA2-4395312D7889}" type="pres">
      <dgm:prSet presAssocID="{939FD9B9-6200-4279-A8DD-AEA23A192AF1}" presName="horzFour" presStyleCnt="0"/>
      <dgm:spPr/>
    </dgm:pt>
    <dgm:pt modelId="{0B2616E7-E133-4A36-AF75-BD6CDCB2979A}" type="pres">
      <dgm:prSet presAssocID="{3C1B30E2-1F37-4629-BB2E-245955B2FF2A}" presName="sibSpaceOne" presStyleCnt="0"/>
      <dgm:spPr/>
    </dgm:pt>
    <dgm:pt modelId="{CA3C0B65-4A69-415B-9C7A-C4DFA80E3958}" type="pres">
      <dgm:prSet presAssocID="{DE12B771-5620-463C-B1CA-23CCD28E9904}" presName="vertOne" presStyleCnt="0"/>
      <dgm:spPr/>
    </dgm:pt>
    <dgm:pt modelId="{EEDE6576-A31E-4C97-9B1D-49A55A5493DF}" type="pres">
      <dgm:prSet presAssocID="{DE12B771-5620-463C-B1CA-23CCD28E9904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7CA4E3A-DE82-4F39-AF25-75DBE1E8229A}" type="pres">
      <dgm:prSet presAssocID="{DE12B771-5620-463C-B1CA-23CCD28E9904}" presName="parTransOne" presStyleCnt="0"/>
      <dgm:spPr/>
    </dgm:pt>
    <dgm:pt modelId="{91BBD082-1B86-4E73-8E55-02AC3D9E4B60}" type="pres">
      <dgm:prSet presAssocID="{DE12B771-5620-463C-B1CA-23CCD28E9904}" presName="horzOne" presStyleCnt="0"/>
      <dgm:spPr/>
    </dgm:pt>
    <dgm:pt modelId="{6BEF889E-E37B-4824-8095-021A377093DE}" type="pres">
      <dgm:prSet presAssocID="{7C7D7329-6F9B-4CE4-A1F3-38E13E5AE30C}" presName="vertTwo" presStyleCnt="0"/>
      <dgm:spPr/>
    </dgm:pt>
    <dgm:pt modelId="{A607BB6A-F0CE-40F6-8226-2A8E580BCF54}" type="pres">
      <dgm:prSet presAssocID="{7C7D7329-6F9B-4CE4-A1F3-38E13E5AE30C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FE1DEF7-5A7D-4BDC-BC2F-6AFC8A94ED60}" type="pres">
      <dgm:prSet presAssocID="{7C7D7329-6F9B-4CE4-A1F3-38E13E5AE30C}" presName="parTransTwo" presStyleCnt="0"/>
      <dgm:spPr/>
    </dgm:pt>
    <dgm:pt modelId="{7CADA199-2E0A-4B49-B046-7DB0BFDD62DE}" type="pres">
      <dgm:prSet presAssocID="{7C7D7329-6F9B-4CE4-A1F3-38E13E5AE30C}" presName="horzTwo" presStyleCnt="0"/>
      <dgm:spPr/>
    </dgm:pt>
    <dgm:pt modelId="{205B6FC7-1900-43FB-9F59-CAA28B87EE52}" type="pres">
      <dgm:prSet presAssocID="{5136558D-B93F-42C6-BCE0-45F2276F7627}" presName="vertThree" presStyleCnt="0"/>
      <dgm:spPr/>
    </dgm:pt>
    <dgm:pt modelId="{0775AAA0-55A4-486A-9F59-92CB3F641508}" type="pres">
      <dgm:prSet presAssocID="{5136558D-B93F-42C6-BCE0-45F2276F7627}" presName="txThree" presStyleLbl="node3" presStyleIdx="4" presStyleCnt="6" custScaleX="10161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EE23145-6F4A-498C-BE54-4DD1AC46CC9A}" type="pres">
      <dgm:prSet presAssocID="{5136558D-B93F-42C6-BCE0-45F2276F7627}" presName="horzThree" presStyleCnt="0"/>
      <dgm:spPr/>
    </dgm:pt>
    <dgm:pt modelId="{EEB1185F-9EDE-4F8F-B7D8-D46696BF1FB0}" type="pres">
      <dgm:prSet presAssocID="{345D966D-9228-4C6D-8BA3-645D8BCC46AB}" presName="sibSpaceThree" presStyleCnt="0"/>
      <dgm:spPr/>
    </dgm:pt>
    <dgm:pt modelId="{40D4B7BC-2947-4393-9ED4-09762F4D5F6C}" type="pres">
      <dgm:prSet presAssocID="{866D3AE6-BCB0-46A5-AC2C-F1AA9231D27F}" presName="vertThree" presStyleCnt="0"/>
      <dgm:spPr/>
    </dgm:pt>
    <dgm:pt modelId="{A9D32190-7641-4BE5-8788-EAEEA5D6B147}" type="pres">
      <dgm:prSet presAssocID="{866D3AE6-BCB0-46A5-AC2C-F1AA9231D27F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6EE77A4-9E7F-4E36-8744-3BA5E4368BA4}" type="pres">
      <dgm:prSet presAssocID="{866D3AE6-BCB0-46A5-AC2C-F1AA9231D27F}" presName="horzThree" presStyleCnt="0"/>
      <dgm:spPr/>
    </dgm:pt>
  </dgm:ptLst>
  <dgm:cxnLst>
    <dgm:cxn modelId="{9574B235-9FD5-47AF-B316-52D7C7C960C0}" srcId="{7C7D7329-6F9B-4CE4-A1F3-38E13E5AE30C}" destId="{866D3AE6-BCB0-46A5-AC2C-F1AA9231D27F}" srcOrd="1" destOrd="0" parTransId="{728561C5-8B0C-461B-B9F9-6152086B39E4}" sibTransId="{35C02388-EBE2-4B47-9683-8C5751CFC8FD}"/>
    <dgm:cxn modelId="{5A838DD9-626F-47BF-98E1-F29D7192F037}" srcId="{DE12B771-5620-463C-B1CA-23CCD28E9904}" destId="{7C7D7329-6F9B-4CE4-A1F3-38E13E5AE30C}" srcOrd="0" destOrd="0" parTransId="{E945223D-2690-424A-9BA3-1617C82C1ED8}" sibTransId="{2F8733DF-C62C-4091-9B13-CC50446855BB}"/>
    <dgm:cxn modelId="{6D99A149-2C41-4B40-9C26-F7F6A3A4240E}" type="presOf" srcId="{C44AC90D-EF2D-4FB0-BBB9-8356D8222F5F}" destId="{444CC49D-F259-4F4D-A7E8-095AD9764618}" srcOrd="0" destOrd="0" presId="urn:microsoft.com/office/officeart/2005/8/layout/hierarchy4"/>
    <dgm:cxn modelId="{6505E58A-2A7B-4196-A185-2546409C5E7F}" srcId="{C44AC90D-EF2D-4FB0-BBB9-8356D8222F5F}" destId="{FDA5CB07-C8AE-4F29-BF45-9B6A0DB44A4A}" srcOrd="0" destOrd="0" parTransId="{F7941406-BA50-4D43-8737-01CA5855E3E1}" sibTransId="{E7B8920A-4AB5-4BAE-A47B-0B8006933650}"/>
    <dgm:cxn modelId="{1D66F820-92D9-4DF6-A884-40BA64D2E97B}" type="presOf" srcId="{FDA5CB07-C8AE-4F29-BF45-9B6A0DB44A4A}" destId="{FFDCDA31-952C-4E20-9FF4-7A113FBDA619}" srcOrd="0" destOrd="0" presId="urn:microsoft.com/office/officeart/2005/8/layout/hierarchy4"/>
    <dgm:cxn modelId="{5EA22A20-562F-47E0-86A0-739DBE2AB8B0}" srcId="{0033B4E9-BF21-484A-BC67-ED8BF1558601}" destId="{03E29B54-00F2-420F-B85D-D460FD192E66}" srcOrd="0" destOrd="0" parTransId="{9F10FE3E-5F00-4BFB-BDA3-C9A77E4D5758}" sibTransId="{EB4BD1EE-4CDC-4F21-BFC9-AFDA7ED02B0C}"/>
    <dgm:cxn modelId="{C37546B1-EBB2-4AAF-8D3B-0D097F537B2A}" type="presOf" srcId="{DE12B771-5620-463C-B1CA-23CCD28E9904}" destId="{EEDE6576-A31E-4C97-9B1D-49A55A5493DF}" srcOrd="0" destOrd="0" presId="urn:microsoft.com/office/officeart/2005/8/layout/hierarchy4"/>
    <dgm:cxn modelId="{23C006E5-C4A6-4B1C-B834-7827DCD94667}" type="presOf" srcId="{03E29B54-00F2-420F-B85D-D460FD192E66}" destId="{431F844F-9AD3-4634-8CCC-10C0A8E6157D}" srcOrd="0" destOrd="0" presId="urn:microsoft.com/office/officeart/2005/8/layout/hierarchy4"/>
    <dgm:cxn modelId="{6E429A33-35C2-4B28-B9C4-6067B900307A}" srcId="{5AB91848-B259-4AC3-AF1D-619F444E42A3}" destId="{939FD9B9-6200-4279-A8DD-AEA23A192AF1}" srcOrd="0" destOrd="0" parTransId="{76B4758E-9A55-4B89-A144-EB582B1B715B}" sibTransId="{E12D4056-F11D-4BA1-A6A6-F1284A68FC57}"/>
    <dgm:cxn modelId="{5EC198E5-F578-4A8F-B794-20AFF19D200F}" type="presOf" srcId="{F15C7A72-66B9-475E-A4CE-786E1B1FE63D}" destId="{DBD038B2-6C21-4908-A52B-E1BDD03CA3B1}" srcOrd="0" destOrd="0" presId="urn:microsoft.com/office/officeart/2005/8/layout/hierarchy4"/>
    <dgm:cxn modelId="{78EB4A47-ED71-4BE9-8F15-2E9B2AB6C4C5}" srcId="{0033B4E9-BF21-484A-BC67-ED8BF1558601}" destId="{9AFA437F-0A29-4CCA-9C24-A3CF3F64FD8B}" srcOrd="1" destOrd="0" parTransId="{98100636-28DD-43BE-BC17-156D05305D6D}" sibTransId="{4DE266C4-01E4-40D4-8831-8630FF42E80C}"/>
    <dgm:cxn modelId="{9A57F8FB-8BD5-4261-AE7C-63FED589D5D4}" srcId="{8738D5B6-3A5A-4BFF-B077-4AC271170800}" destId="{F15C7A72-66B9-475E-A4CE-786E1B1FE63D}" srcOrd="0" destOrd="0" parTransId="{1819DA83-2561-4853-A178-B266C1A5D483}" sibTransId="{590EC9A8-EE40-4315-8624-A6762E7194DB}"/>
    <dgm:cxn modelId="{EDD8E2E9-9E2B-4331-9C06-333D4EDAE82E}" srcId="{9AFA437F-0A29-4CCA-9C24-A3CF3F64FD8B}" destId="{8738D5B6-3A5A-4BFF-B077-4AC271170800}" srcOrd="0" destOrd="0" parTransId="{2BD8AE9B-E370-4D02-AF3D-820865CB9281}" sibTransId="{0D282ACC-CDBB-4E82-B0B0-AE0A18C5E027}"/>
    <dgm:cxn modelId="{6D884B68-A927-441C-AC0B-F8B647A72E8C}" type="presOf" srcId="{866D3AE6-BCB0-46A5-AC2C-F1AA9231D27F}" destId="{A9D32190-7641-4BE5-8788-EAEEA5D6B147}" srcOrd="0" destOrd="0" presId="urn:microsoft.com/office/officeart/2005/8/layout/hierarchy4"/>
    <dgm:cxn modelId="{F206DF2D-A5A2-445C-BE64-31F0990817D5}" srcId="{9AFA437F-0A29-4CCA-9C24-A3CF3F64FD8B}" destId="{5AB91848-B259-4AC3-AF1D-619F444E42A3}" srcOrd="1" destOrd="0" parTransId="{C6CE7C64-0C16-4354-95DB-809E9C5B13E0}" sibTransId="{EBB31DED-5141-474F-BBE8-1106D0716EE2}"/>
    <dgm:cxn modelId="{598A3FD8-FC73-454C-8BE7-DC8A8AB89DE3}" type="presOf" srcId="{5136558D-B93F-42C6-BCE0-45F2276F7627}" destId="{0775AAA0-55A4-486A-9F59-92CB3F641508}" srcOrd="0" destOrd="0" presId="urn:microsoft.com/office/officeart/2005/8/layout/hierarchy4"/>
    <dgm:cxn modelId="{EF55E7EE-A91F-42CD-8435-5130980C58A1}" type="presOf" srcId="{8738D5B6-3A5A-4BFF-B077-4AC271170800}" destId="{D189D181-7F53-47C6-B79C-9B3480EBE10E}" srcOrd="0" destOrd="0" presId="urn:microsoft.com/office/officeart/2005/8/layout/hierarchy4"/>
    <dgm:cxn modelId="{D6D336C3-AB25-459E-B5A8-347CD56161B5}" type="presOf" srcId="{939FD9B9-6200-4279-A8DD-AEA23A192AF1}" destId="{A96AF200-BC78-42EF-9232-C7D843B69AD6}" srcOrd="0" destOrd="0" presId="urn:microsoft.com/office/officeart/2005/8/layout/hierarchy4"/>
    <dgm:cxn modelId="{5C48F335-8959-43A2-9AF7-20084197091D}" type="presOf" srcId="{9AFA437F-0A29-4CCA-9C24-A3CF3F64FD8B}" destId="{CDCB683B-9B65-4870-ABE2-A3A8520D2323}" srcOrd="0" destOrd="0" presId="urn:microsoft.com/office/officeart/2005/8/layout/hierarchy4"/>
    <dgm:cxn modelId="{8EA097F5-3A32-46DF-9CF8-85386D25DF2F}" srcId="{03E29B54-00F2-420F-B85D-D460FD192E66}" destId="{53962E9F-E96A-48DF-80D7-1486E7B7B4A4}" srcOrd="1" destOrd="0" parTransId="{528B8B18-5461-424A-AFC5-1A75A0F32005}" sibTransId="{FCA3502F-C7FE-47A4-90E0-2E583C50FD1F}"/>
    <dgm:cxn modelId="{CF58C890-82F5-460E-967F-C507D88DE84F}" srcId="{03E29B54-00F2-420F-B85D-D460FD192E66}" destId="{C44AC90D-EF2D-4FB0-BBB9-8356D8222F5F}" srcOrd="0" destOrd="0" parTransId="{F5A1C031-DE57-4701-A479-4DB2FC0D7A65}" sibTransId="{F5224A8D-61F1-419A-B473-D6D91BA9C752}"/>
    <dgm:cxn modelId="{4CB10E6B-1CDB-496D-96DA-8ED7EEB166A8}" type="presOf" srcId="{53962E9F-E96A-48DF-80D7-1486E7B7B4A4}" destId="{B38366FD-59FD-4079-8627-073F45C233DE}" srcOrd="0" destOrd="0" presId="urn:microsoft.com/office/officeart/2005/8/layout/hierarchy4"/>
    <dgm:cxn modelId="{40F99063-7998-477F-A2F2-C5427CB4B8BE}" srcId="{7C7D7329-6F9B-4CE4-A1F3-38E13E5AE30C}" destId="{5136558D-B93F-42C6-BCE0-45F2276F7627}" srcOrd="0" destOrd="0" parTransId="{18C8CA10-9822-4812-B9CD-A57507B96E0B}" sibTransId="{345D966D-9228-4C6D-8BA3-645D8BCC46AB}"/>
    <dgm:cxn modelId="{93050D58-97C8-4852-987B-7F6975A032E7}" type="presOf" srcId="{0033B4E9-BF21-484A-BC67-ED8BF1558601}" destId="{99D89D59-F016-4542-8C7D-1726F4263A4F}" srcOrd="0" destOrd="0" presId="urn:microsoft.com/office/officeart/2005/8/layout/hierarchy4"/>
    <dgm:cxn modelId="{2B0BF836-D55F-4D8F-A101-E369CA7C6950}" srcId="{783F9B92-E0D0-41C0-97B4-58CE4B157C27}" destId="{DE12B771-5620-463C-B1CA-23CCD28E9904}" srcOrd="1" destOrd="0" parTransId="{3E64AC6A-360E-4B14-902B-108CDA725325}" sibTransId="{640C3175-BBBC-48BD-B2E1-32D0F6FB42FA}"/>
    <dgm:cxn modelId="{F3DFC520-DBBD-4F9C-AD3E-B5A726E81BFE}" type="presOf" srcId="{A0144557-DD89-4C0F-BF0D-2947A8CB461C}" destId="{23FB5521-87E3-4710-A8B7-1B712A7B3F5A}" srcOrd="0" destOrd="0" presId="urn:microsoft.com/office/officeart/2005/8/layout/hierarchy4"/>
    <dgm:cxn modelId="{685D76B2-94A3-4743-865A-4F8C0070F462}" type="presOf" srcId="{5AB91848-B259-4AC3-AF1D-619F444E42A3}" destId="{E56C3AD7-3DD0-44D1-BCF1-760F38BCF1F2}" srcOrd="0" destOrd="0" presId="urn:microsoft.com/office/officeart/2005/8/layout/hierarchy4"/>
    <dgm:cxn modelId="{182084B9-E9BC-44BB-BD93-76A2C092290A}" type="presOf" srcId="{7C7D7329-6F9B-4CE4-A1F3-38E13E5AE30C}" destId="{A607BB6A-F0CE-40F6-8226-2A8E580BCF54}" srcOrd="0" destOrd="0" presId="urn:microsoft.com/office/officeart/2005/8/layout/hierarchy4"/>
    <dgm:cxn modelId="{3CB304BA-71BD-460C-B199-072FEEA942B4}" type="presOf" srcId="{783F9B92-E0D0-41C0-97B4-58CE4B157C27}" destId="{F56AD4C6-6427-46FC-A67D-3C0491DE9009}" srcOrd="0" destOrd="0" presId="urn:microsoft.com/office/officeart/2005/8/layout/hierarchy4"/>
    <dgm:cxn modelId="{D93AB9D0-78B5-4918-96AC-03E52F94F7E8}" srcId="{783F9B92-E0D0-41C0-97B4-58CE4B157C27}" destId="{0033B4E9-BF21-484A-BC67-ED8BF1558601}" srcOrd="0" destOrd="0" parTransId="{812B8F9F-0B8E-4EBD-A597-C2779638319D}" sibTransId="{3C1B30E2-1F37-4629-BB2E-245955B2FF2A}"/>
    <dgm:cxn modelId="{DB92FB30-9B49-4FCF-AA8D-66BE8FA631A4}" srcId="{53962E9F-E96A-48DF-80D7-1486E7B7B4A4}" destId="{A0144557-DD89-4C0F-BF0D-2947A8CB461C}" srcOrd="0" destOrd="0" parTransId="{1CB74C34-F522-4B3A-936B-83E83265CB2D}" sibTransId="{42E0A479-4459-4E68-8B13-33CC9B385819}"/>
    <dgm:cxn modelId="{25B550E9-CB08-4F89-B584-389BD5D0BFF3}" type="presParOf" srcId="{F56AD4C6-6427-46FC-A67D-3C0491DE9009}" destId="{E33F350C-2809-46FE-A16C-A23C20F75C51}" srcOrd="0" destOrd="0" presId="urn:microsoft.com/office/officeart/2005/8/layout/hierarchy4"/>
    <dgm:cxn modelId="{2FDD9091-9348-4DA7-BD7E-E30B9892FBAF}" type="presParOf" srcId="{E33F350C-2809-46FE-A16C-A23C20F75C51}" destId="{99D89D59-F016-4542-8C7D-1726F4263A4F}" srcOrd="0" destOrd="0" presId="urn:microsoft.com/office/officeart/2005/8/layout/hierarchy4"/>
    <dgm:cxn modelId="{382C86DC-8D91-4728-AAEF-B5FAADC10019}" type="presParOf" srcId="{E33F350C-2809-46FE-A16C-A23C20F75C51}" destId="{866BC360-4F1A-495F-8FDA-4F0F91224875}" srcOrd="1" destOrd="0" presId="urn:microsoft.com/office/officeart/2005/8/layout/hierarchy4"/>
    <dgm:cxn modelId="{A306C782-EE0F-4A6E-85AF-F1CAF9408CA0}" type="presParOf" srcId="{E33F350C-2809-46FE-A16C-A23C20F75C51}" destId="{50460508-1491-4137-AF2C-340BA9F5D9AB}" srcOrd="2" destOrd="0" presId="urn:microsoft.com/office/officeart/2005/8/layout/hierarchy4"/>
    <dgm:cxn modelId="{2F41F3AF-13C3-439D-8166-4E987220C830}" type="presParOf" srcId="{50460508-1491-4137-AF2C-340BA9F5D9AB}" destId="{9C6A1DEF-17C3-42B8-A924-86EA9A8A617E}" srcOrd="0" destOrd="0" presId="urn:microsoft.com/office/officeart/2005/8/layout/hierarchy4"/>
    <dgm:cxn modelId="{A83ABACF-3B70-48A8-A153-12E0F58064BA}" type="presParOf" srcId="{9C6A1DEF-17C3-42B8-A924-86EA9A8A617E}" destId="{431F844F-9AD3-4634-8CCC-10C0A8E6157D}" srcOrd="0" destOrd="0" presId="urn:microsoft.com/office/officeart/2005/8/layout/hierarchy4"/>
    <dgm:cxn modelId="{3AE5D09D-5965-4503-9AEA-47A69F03822A}" type="presParOf" srcId="{9C6A1DEF-17C3-42B8-A924-86EA9A8A617E}" destId="{468D485F-A740-448E-B603-C3E5F3FB7DA0}" srcOrd="1" destOrd="0" presId="urn:microsoft.com/office/officeart/2005/8/layout/hierarchy4"/>
    <dgm:cxn modelId="{E54F1AB4-60DE-4ABD-9A57-178D74EE2A1B}" type="presParOf" srcId="{9C6A1DEF-17C3-42B8-A924-86EA9A8A617E}" destId="{340B2DB0-573F-499A-9230-F1A09889D35A}" srcOrd="2" destOrd="0" presId="urn:microsoft.com/office/officeart/2005/8/layout/hierarchy4"/>
    <dgm:cxn modelId="{429CFBE3-DF66-470B-9226-EA6051ADA68C}" type="presParOf" srcId="{340B2DB0-573F-499A-9230-F1A09889D35A}" destId="{3E804EF2-750F-4A0B-AC71-B5BBC794B5B5}" srcOrd="0" destOrd="0" presId="urn:microsoft.com/office/officeart/2005/8/layout/hierarchy4"/>
    <dgm:cxn modelId="{2B0FCBCC-83B8-4E5B-973F-7E90D0AD26E6}" type="presParOf" srcId="{3E804EF2-750F-4A0B-AC71-B5BBC794B5B5}" destId="{444CC49D-F259-4F4D-A7E8-095AD9764618}" srcOrd="0" destOrd="0" presId="urn:microsoft.com/office/officeart/2005/8/layout/hierarchy4"/>
    <dgm:cxn modelId="{E15CCFC3-8BA3-4A50-AA7B-EF3CE0FAACDF}" type="presParOf" srcId="{3E804EF2-750F-4A0B-AC71-B5BBC794B5B5}" destId="{774AB8E5-B92E-44ED-85D5-07EAF0A8F295}" srcOrd="1" destOrd="0" presId="urn:microsoft.com/office/officeart/2005/8/layout/hierarchy4"/>
    <dgm:cxn modelId="{BC2EE647-6B11-4536-805D-C36D65A48D29}" type="presParOf" srcId="{3E804EF2-750F-4A0B-AC71-B5BBC794B5B5}" destId="{34694B92-57A5-4F1E-AE3C-BA003250BB19}" srcOrd="2" destOrd="0" presId="urn:microsoft.com/office/officeart/2005/8/layout/hierarchy4"/>
    <dgm:cxn modelId="{BC43C905-3AEC-40A2-8AF7-4178F924D6B5}" type="presParOf" srcId="{34694B92-57A5-4F1E-AE3C-BA003250BB19}" destId="{70A3F048-5FFA-4796-AC78-EA2233BA8274}" srcOrd="0" destOrd="0" presId="urn:microsoft.com/office/officeart/2005/8/layout/hierarchy4"/>
    <dgm:cxn modelId="{27FFD3D2-3750-40F0-AAE0-3DACCB839078}" type="presParOf" srcId="{70A3F048-5FFA-4796-AC78-EA2233BA8274}" destId="{FFDCDA31-952C-4E20-9FF4-7A113FBDA619}" srcOrd="0" destOrd="0" presId="urn:microsoft.com/office/officeart/2005/8/layout/hierarchy4"/>
    <dgm:cxn modelId="{8AEF7834-F90E-4073-8195-3798BF2FB161}" type="presParOf" srcId="{70A3F048-5FFA-4796-AC78-EA2233BA8274}" destId="{FFA839A8-ACC1-4A9D-BA9B-2B5341F4A2E7}" srcOrd="1" destOrd="0" presId="urn:microsoft.com/office/officeart/2005/8/layout/hierarchy4"/>
    <dgm:cxn modelId="{398DA709-27E2-44AC-AD0A-7D0AE9FA3CA5}" type="presParOf" srcId="{340B2DB0-573F-499A-9230-F1A09889D35A}" destId="{BDD9527B-B55C-4420-9458-EBB4EE0FEDDD}" srcOrd="1" destOrd="0" presId="urn:microsoft.com/office/officeart/2005/8/layout/hierarchy4"/>
    <dgm:cxn modelId="{5F664F57-4741-4C78-B8E8-915C5FF62E36}" type="presParOf" srcId="{340B2DB0-573F-499A-9230-F1A09889D35A}" destId="{A1832249-174E-4F80-A00F-DF42F4643AC8}" srcOrd="2" destOrd="0" presId="urn:microsoft.com/office/officeart/2005/8/layout/hierarchy4"/>
    <dgm:cxn modelId="{37AE0105-1B6F-40F3-AFDF-DD7A63E75B4F}" type="presParOf" srcId="{A1832249-174E-4F80-A00F-DF42F4643AC8}" destId="{B38366FD-59FD-4079-8627-073F45C233DE}" srcOrd="0" destOrd="0" presId="urn:microsoft.com/office/officeart/2005/8/layout/hierarchy4"/>
    <dgm:cxn modelId="{5A39C078-844B-4971-8D92-6DAC4DC81161}" type="presParOf" srcId="{A1832249-174E-4F80-A00F-DF42F4643AC8}" destId="{155DD154-E47F-4F6E-AD17-0292797F8C31}" srcOrd="1" destOrd="0" presId="urn:microsoft.com/office/officeart/2005/8/layout/hierarchy4"/>
    <dgm:cxn modelId="{3A4FBD65-B1EC-470C-9F7C-D159B3A82B6E}" type="presParOf" srcId="{A1832249-174E-4F80-A00F-DF42F4643AC8}" destId="{E1BB4582-5523-4223-9884-FC152C8C6D1A}" srcOrd="2" destOrd="0" presId="urn:microsoft.com/office/officeart/2005/8/layout/hierarchy4"/>
    <dgm:cxn modelId="{1E35BB31-08D0-4128-AC6D-B4278C9A771C}" type="presParOf" srcId="{E1BB4582-5523-4223-9884-FC152C8C6D1A}" destId="{4496F468-023D-4284-AB74-B8D07E0F0D3C}" srcOrd="0" destOrd="0" presId="urn:microsoft.com/office/officeart/2005/8/layout/hierarchy4"/>
    <dgm:cxn modelId="{79F78A87-3410-4EBC-8E9B-222BE3A48F4B}" type="presParOf" srcId="{4496F468-023D-4284-AB74-B8D07E0F0D3C}" destId="{23FB5521-87E3-4710-A8B7-1B712A7B3F5A}" srcOrd="0" destOrd="0" presId="urn:microsoft.com/office/officeart/2005/8/layout/hierarchy4"/>
    <dgm:cxn modelId="{C30266BB-E2E6-453A-B218-D686B60201A9}" type="presParOf" srcId="{4496F468-023D-4284-AB74-B8D07E0F0D3C}" destId="{0EF39C82-FB7A-42AA-8627-8E68386C90D5}" srcOrd="1" destOrd="0" presId="urn:microsoft.com/office/officeart/2005/8/layout/hierarchy4"/>
    <dgm:cxn modelId="{7213C194-782F-4313-BBD7-850FCAA1A538}" type="presParOf" srcId="{50460508-1491-4137-AF2C-340BA9F5D9AB}" destId="{AE3A3446-6A64-436F-BE6B-E8CF4B23F392}" srcOrd="1" destOrd="0" presId="urn:microsoft.com/office/officeart/2005/8/layout/hierarchy4"/>
    <dgm:cxn modelId="{D4A16CFD-0CED-465F-B3F5-DDDCF7DFCD8A}" type="presParOf" srcId="{50460508-1491-4137-AF2C-340BA9F5D9AB}" destId="{A04F9B07-2802-4FD0-A5EB-C06369019D9A}" srcOrd="2" destOrd="0" presId="urn:microsoft.com/office/officeart/2005/8/layout/hierarchy4"/>
    <dgm:cxn modelId="{E2203806-CD2A-4218-B0A2-A18C21EACBB7}" type="presParOf" srcId="{A04F9B07-2802-4FD0-A5EB-C06369019D9A}" destId="{CDCB683B-9B65-4870-ABE2-A3A8520D2323}" srcOrd="0" destOrd="0" presId="urn:microsoft.com/office/officeart/2005/8/layout/hierarchy4"/>
    <dgm:cxn modelId="{7BE11908-766B-4B1F-B30B-9B49434C2786}" type="presParOf" srcId="{A04F9B07-2802-4FD0-A5EB-C06369019D9A}" destId="{CE913551-38E9-4945-A92B-BD920F94F639}" srcOrd="1" destOrd="0" presId="urn:microsoft.com/office/officeart/2005/8/layout/hierarchy4"/>
    <dgm:cxn modelId="{803142C0-F5E2-4F24-AE23-A751FD235A7F}" type="presParOf" srcId="{A04F9B07-2802-4FD0-A5EB-C06369019D9A}" destId="{D212648C-193A-4E6B-AA2A-54917C5129CD}" srcOrd="2" destOrd="0" presId="urn:microsoft.com/office/officeart/2005/8/layout/hierarchy4"/>
    <dgm:cxn modelId="{3BCB4848-F0E9-456D-9A12-635E763455C3}" type="presParOf" srcId="{D212648C-193A-4E6B-AA2A-54917C5129CD}" destId="{2C587A45-CBF1-4449-B8AE-D0ED9EA2F840}" srcOrd="0" destOrd="0" presId="urn:microsoft.com/office/officeart/2005/8/layout/hierarchy4"/>
    <dgm:cxn modelId="{E435D22A-72CF-45F0-8EC7-A87B64426B6E}" type="presParOf" srcId="{2C587A45-CBF1-4449-B8AE-D0ED9EA2F840}" destId="{D189D181-7F53-47C6-B79C-9B3480EBE10E}" srcOrd="0" destOrd="0" presId="urn:microsoft.com/office/officeart/2005/8/layout/hierarchy4"/>
    <dgm:cxn modelId="{B0A6A4E9-B0BA-4403-BB71-D425FE8A2A06}" type="presParOf" srcId="{2C587A45-CBF1-4449-B8AE-D0ED9EA2F840}" destId="{657822BA-C0C5-4600-A44A-F9C374E03F7B}" srcOrd="1" destOrd="0" presId="urn:microsoft.com/office/officeart/2005/8/layout/hierarchy4"/>
    <dgm:cxn modelId="{B36E5292-D952-4C43-BF6D-69D636E5CAE5}" type="presParOf" srcId="{2C587A45-CBF1-4449-B8AE-D0ED9EA2F840}" destId="{7E6E8CE8-D162-41EF-8458-0C2420560BAC}" srcOrd="2" destOrd="0" presId="urn:microsoft.com/office/officeart/2005/8/layout/hierarchy4"/>
    <dgm:cxn modelId="{3B72FFDF-C05C-49F0-8648-576C2685A191}" type="presParOf" srcId="{7E6E8CE8-D162-41EF-8458-0C2420560BAC}" destId="{6CC3C9F6-DB4D-4D23-A68A-D5FA10C7FE51}" srcOrd="0" destOrd="0" presId="urn:microsoft.com/office/officeart/2005/8/layout/hierarchy4"/>
    <dgm:cxn modelId="{8A7D2416-62D7-4542-B420-D08B2D5C2D1F}" type="presParOf" srcId="{6CC3C9F6-DB4D-4D23-A68A-D5FA10C7FE51}" destId="{DBD038B2-6C21-4908-A52B-E1BDD03CA3B1}" srcOrd="0" destOrd="0" presId="urn:microsoft.com/office/officeart/2005/8/layout/hierarchy4"/>
    <dgm:cxn modelId="{E1F11493-7A24-484E-A43E-3B11951B8A2F}" type="presParOf" srcId="{6CC3C9F6-DB4D-4D23-A68A-D5FA10C7FE51}" destId="{80D68497-C4BC-4618-A1FF-7528BD6EAB59}" srcOrd="1" destOrd="0" presId="urn:microsoft.com/office/officeart/2005/8/layout/hierarchy4"/>
    <dgm:cxn modelId="{21C2DE1B-8551-4494-A10D-65ED826C402A}" type="presParOf" srcId="{D212648C-193A-4E6B-AA2A-54917C5129CD}" destId="{2D8A1FEC-8B89-4E73-813C-CCDF6C9F48CB}" srcOrd="1" destOrd="0" presId="urn:microsoft.com/office/officeart/2005/8/layout/hierarchy4"/>
    <dgm:cxn modelId="{BB8ED8A0-C02A-4E1C-8CDC-9D1FB83DBECB}" type="presParOf" srcId="{D212648C-193A-4E6B-AA2A-54917C5129CD}" destId="{F2624B7F-5A8B-4B09-B01C-F1F4C1733F22}" srcOrd="2" destOrd="0" presId="urn:microsoft.com/office/officeart/2005/8/layout/hierarchy4"/>
    <dgm:cxn modelId="{2A40BD0B-56C0-46D8-AE1F-447664008DF1}" type="presParOf" srcId="{F2624B7F-5A8B-4B09-B01C-F1F4C1733F22}" destId="{E56C3AD7-3DD0-44D1-BCF1-760F38BCF1F2}" srcOrd="0" destOrd="0" presId="urn:microsoft.com/office/officeart/2005/8/layout/hierarchy4"/>
    <dgm:cxn modelId="{9D282EC0-059D-46C6-B3C5-22A1BBB206E3}" type="presParOf" srcId="{F2624B7F-5A8B-4B09-B01C-F1F4C1733F22}" destId="{2ADEA77A-D2D1-4773-89E9-B2138EA7F27A}" srcOrd="1" destOrd="0" presId="urn:microsoft.com/office/officeart/2005/8/layout/hierarchy4"/>
    <dgm:cxn modelId="{CBB23227-F25B-4C4D-8F81-A0B3CD85BC7C}" type="presParOf" srcId="{F2624B7F-5A8B-4B09-B01C-F1F4C1733F22}" destId="{74F1AABB-5681-4AF5-8C55-C50D17FE79BD}" srcOrd="2" destOrd="0" presId="urn:microsoft.com/office/officeart/2005/8/layout/hierarchy4"/>
    <dgm:cxn modelId="{EF53C484-E743-4628-8A81-BE8D4BD90C46}" type="presParOf" srcId="{74F1AABB-5681-4AF5-8C55-C50D17FE79BD}" destId="{C27DC3A5-198D-414C-9774-D675A80BEE1A}" srcOrd="0" destOrd="0" presId="urn:microsoft.com/office/officeart/2005/8/layout/hierarchy4"/>
    <dgm:cxn modelId="{14E294DD-8C0A-4189-B55F-45650718AFC6}" type="presParOf" srcId="{C27DC3A5-198D-414C-9774-D675A80BEE1A}" destId="{A96AF200-BC78-42EF-9232-C7D843B69AD6}" srcOrd="0" destOrd="0" presId="urn:microsoft.com/office/officeart/2005/8/layout/hierarchy4"/>
    <dgm:cxn modelId="{B8971066-EBC0-4E09-9A73-28A6521F9A1B}" type="presParOf" srcId="{C27DC3A5-198D-414C-9774-D675A80BEE1A}" destId="{88374D2B-F171-44B3-9BA2-4395312D7889}" srcOrd="1" destOrd="0" presId="urn:microsoft.com/office/officeart/2005/8/layout/hierarchy4"/>
    <dgm:cxn modelId="{34CD3243-FB4F-4F2B-B550-43824F33D638}" type="presParOf" srcId="{F56AD4C6-6427-46FC-A67D-3C0491DE9009}" destId="{0B2616E7-E133-4A36-AF75-BD6CDCB2979A}" srcOrd="1" destOrd="0" presId="urn:microsoft.com/office/officeart/2005/8/layout/hierarchy4"/>
    <dgm:cxn modelId="{D014FB88-CC32-4E17-8769-B2EC81F73896}" type="presParOf" srcId="{F56AD4C6-6427-46FC-A67D-3C0491DE9009}" destId="{CA3C0B65-4A69-415B-9C7A-C4DFA80E3958}" srcOrd="2" destOrd="0" presId="urn:microsoft.com/office/officeart/2005/8/layout/hierarchy4"/>
    <dgm:cxn modelId="{E36C30B6-A3CB-4AB6-A44F-0EB9C4BBA3D0}" type="presParOf" srcId="{CA3C0B65-4A69-415B-9C7A-C4DFA80E3958}" destId="{EEDE6576-A31E-4C97-9B1D-49A55A5493DF}" srcOrd="0" destOrd="0" presId="urn:microsoft.com/office/officeart/2005/8/layout/hierarchy4"/>
    <dgm:cxn modelId="{75D08C69-FDA3-448A-A25B-F9EEA742CEC3}" type="presParOf" srcId="{CA3C0B65-4A69-415B-9C7A-C4DFA80E3958}" destId="{37CA4E3A-DE82-4F39-AF25-75DBE1E8229A}" srcOrd="1" destOrd="0" presId="urn:microsoft.com/office/officeart/2005/8/layout/hierarchy4"/>
    <dgm:cxn modelId="{44D71BF7-4E52-4D60-9ADB-BDE1848448F8}" type="presParOf" srcId="{CA3C0B65-4A69-415B-9C7A-C4DFA80E3958}" destId="{91BBD082-1B86-4E73-8E55-02AC3D9E4B60}" srcOrd="2" destOrd="0" presId="urn:microsoft.com/office/officeart/2005/8/layout/hierarchy4"/>
    <dgm:cxn modelId="{E4F7ED3A-45F4-4DCA-97A2-6991D4F8B843}" type="presParOf" srcId="{91BBD082-1B86-4E73-8E55-02AC3D9E4B60}" destId="{6BEF889E-E37B-4824-8095-021A377093DE}" srcOrd="0" destOrd="0" presId="urn:microsoft.com/office/officeart/2005/8/layout/hierarchy4"/>
    <dgm:cxn modelId="{1A2CC70D-094A-429E-AD16-0ED1AE42CA6F}" type="presParOf" srcId="{6BEF889E-E37B-4824-8095-021A377093DE}" destId="{A607BB6A-F0CE-40F6-8226-2A8E580BCF54}" srcOrd="0" destOrd="0" presId="urn:microsoft.com/office/officeart/2005/8/layout/hierarchy4"/>
    <dgm:cxn modelId="{AB3144C7-A768-4391-B333-115D4C58A1A3}" type="presParOf" srcId="{6BEF889E-E37B-4824-8095-021A377093DE}" destId="{5FE1DEF7-5A7D-4BDC-BC2F-6AFC8A94ED60}" srcOrd="1" destOrd="0" presId="urn:microsoft.com/office/officeart/2005/8/layout/hierarchy4"/>
    <dgm:cxn modelId="{A85DFF98-4841-4332-BC1A-6895367380B9}" type="presParOf" srcId="{6BEF889E-E37B-4824-8095-021A377093DE}" destId="{7CADA199-2E0A-4B49-B046-7DB0BFDD62DE}" srcOrd="2" destOrd="0" presId="urn:microsoft.com/office/officeart/2005/8/layout/hierarchy4"/>
    <dgm:cxn modelId="{5CFC9B3B-1C6C-48A5-A7AB-03C048AB8404}" type="presParOf" srcId="{7CADA199-2E0A-4B49-B046-7DB0BFDD62DE}" destId="{205B6FC7-1900-43FB-9F59-CAA28B87EE52}" srcOrd="0" destOrd="0" presId="urn:microsoft.com/office/officeart/2005/8/layout/hierarchy4"/>
    <dgm:cxn modelId="{50484141-929C-436D-862D-0EC91F58E967}" type="presParOf" srcId="{205B6FC7-1900-43FB-9F59-CAA28B87EE52}" destId="{0775AAA0-55A4-486A-9F59-92CB3F641508}" srcOrd="0" destOrd="0" presId="urn:microsoft.com/office/officeart/2005/8/layout/hierarchy4"/>
    <dgm:cxn modelId="{7586DB23-359B-4F7E-974C-B9CB8D2693A9}" type="presParOf" srcId="{205B6FC7-1900-43FB-9F59-CAA28B87EE52}" destId="{FEE23145-6F4A-498C-BE54-4DD1AC46CC9A}" srcOrd="1" destOrd="0" presId="urn:microsoft.com/office/officeart/2005/8/layout/hierarchy4"/>
    <dgm:cxn modelId="{3E4EB875-C8A7-4B8D-B5E2-B6B1B0C9173A}" type="presParOf" srcId="{7CADA199-2E0A-4B49-B046-7DB0BFDD62DE}" destId="{EEB1185F-9EDE-4F8F-B7D8-D46696BF1FB0}" srcOrd="1" destOrd="0" presId="urn:microsoft.com/office/officeart/2005/8/layout/hierarchy4"/>
    <dgm:cxn modelId="{5EF2599E-3471-4670-A439-6B30D7EF604F}" type="presParOf" srcId="{7CADA199-2E0A-4B49-B046-7DB0BFDD62DE}" destId="{40D4B7BC-2947-4393-9ED4-09762F4D5F6C}" srcOrd="2" destOrd="0" presId="urn:microsoft.com/office/officeart/2005/8/layout/hierarchy4"/>
    <dgm:cxn modelId="{74BE725D-B87F-4368-84E9-36E43964E984}" type="presParOf" srcId="{40D4B7BC-2947-4393-9ED4-09762F4D5F6C}" destId="{A9D32190-7641-4BE5-8788-EAEEA5D6B147}" srcOrd="0" destOrd="0" presId="urn:microsoft.com/office/officeart/2005/8/layout/hierarchy4"/>
    <dgm:cxn modelId="{76B55D8C-44BF-42FC-B7F6-68BFBF9F4B7B}" type="presParOf" srcId="{40D4B7BC-2947-4393-9ED4-09762F4D5F6C}" destId="{16EE77A4-9E7F-4E36-8744-3BA5E4368BA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3F9B92-E0D0-41C0-97B4-58CE4B157C27}" type="doc">
      <dgm:prSet loTypeId="urn:microsoft.com/office/officeart/2005/8/layout/hierarchy4" loCatId="hierarchy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zh-TW" altLang="en-US"/>
        </a:p>
      </dgm:t>
    </dgm:pt>
    <dgm:pt modelId="{03E29B54-00F2-420F-B85D-D460FD192E66}">
      <dgm:prSet phldrT="[文字]" custT="1"/>
      <dgm:spPr/>
      <dgm:t>
        <a:bodyPr/>
        <a:lstStyle/>
        <a:p>
          <a:r>
            <a:rPr lang="zh-TW" altLang="en-US" sz="2600" b="0" i="0" u="none" dirty="0" smtClean="0">
              <a:solidFill>
                <a:srgbClr val="FF0000"/>
              </a:solidFill>
            </a:rPr>
            <a:t>門診作業系統</a:t>
          </a:r>
          <a:r>
            <a:rPr lang="en-US" altLang="zh-TW" sz="2600" b="0" i="0" u="none" dirty="0" smtClean="0">
              <a:solidFill>
                <a:srgbClr val="FF0000"/>
              </a:solidFill>
            </a:rPr>
            <a:t>:</a:t>
          </a:r>
        </a:p>
        <a:p>
          <a:r>
            <a:rPr lang="zh-TW" altLang="zh-TW" sz="2600" dirty="0" smtClean="0"/>
            <a:t>門診診斷檔</a:t>
          </a:r>
          <a:endParaRPr lang="zh-TW" altLang="en-US" sz="2600" dirty="0">
            <a:solidFill>
              <a:srgbClr val="FF0000"/>
            </a:solidFill>
          </a:endParaRPr>
        </a:p>
      </dgm:t>
    </dgm:pt>
    <dgm:pt modelId="{9F10FE3E-5F00-4BFB-BDA3-C9A77E4D5758}" type="parTrans" cxnId="{5EA22A20-562F-47E0-86A0-739DBE2AB8B0}">
      <dgm:prSet/>
      <dgm:spPr/>
      <dgm:t>
        <a:bodyPr/>
        <a:lstStyle/>
        <a:p>
          <a:endParaRPr lang="zh-TW" altLang="en-US"/>
        </a:p>
      </dgm:t>
    </dgm:pt>
    <dgm:pt modelId="{EB4BD1EE-4CDC-4F21-BFC9-AFDA7ED02B0C}" type="sibTrans" cxnId="{5EA22A20-562F-47E0-86A0-739DBE2AB8B0}">
      <dgm:prSet/>
      <dgm:spPr/>
      <dgm:t>
        <a:bodyPr/>
        <a:lstStyle/>
        <a:p>
          <a:endParaRPr lang="zh-TW" altLang="en-US"/>
        </a:p>
      </dgm:t>
    </dgm:pt>
    <dgm:pt modelId="{9AFA437F-0A29-4CCA-9C24-A3CF3F64FD8B}">
      <dgm:prSet phldrT="[文字]" custT="1"/>
      <dgm:spPr/>
      <dgm:t>
        <a:bodyPr/>
        <a:lstStyle/>
        <a:p>
          <a:r>
            <a:rPr lang="zh-TW" altLang="en-US" sz="2600" b="0" i="0" u="none" dirty="0" smtClean="0">
              <a:solidFill>
                <a:srgbClr val="FF0000"/>
              </a:solidFill>
            </a:rPr>
            <a:t>急診作業系統</a:t>
          </a:r>
          <a:r>
            <a:rPr lang="en-US" altLang="zh-TW" sz="2600" b="0" i="0" u="none" dirty="0" smtClean="0">
              <a:solidFill>
                <a:srgbClr val="FF0000"/>
              </a:solidFill>
            </a:rPr>
            <a:t>:</a:t>
          </a:r>
        </a:p>
        <a:p>
          <a:r>
            <a:rPr lang="zh-TW" altLang="zh-TW" sz="2600" dirty="0" smtClean="0"/>
            <a:t>急診診斷檔</a:t>
          </a:r>
          <a:endParaRPr lang="zh-TW" altLang="en-US" sz="2600" dirty="0">
            <a:solidFill>
              <a:srgbClr val="FF0000"/>
            </a:solidFill>
          </a:endParaRPr>
        </a:p>
      </dgm:t>
    </dgm:pt>
    <dgm:pt modelId="{98100636-28DD-43BE-BC17-156D05305D6D}" type="parTrans" cxnId="{78EB4A47-ED71-4BE9-8F15-2E9B2AB6C4C5}">
      <dgm:prSet/>
      <dgm:spPr/>
      <dgm:t>
        <a:bodyPr/>
        <a:lstStyle/>
        <a:p>
          <a:endParaRPr lang="zh-TW" altLang="en-US"/>
        </a:p>
      </dgm:t>
    </dgm:pt>
    <dgm:pt modelId="{4DE266C4-01E4-40D4-8831-8630FF42E80C}" type="sibTrans" cxnId="{78EB4A47-ED71-4BE9-8F15-2E9B2AB6C4C5}">
      <dgm:prSet/>
      <dgm:spPr/>
      <dgm:t>
        <a:bodyPr/>
        <a:lstStyle/>
        <a:p>
          <a:endParaRPr lang="zh-TW" altLang="en-US"/>
        </a:p>
      </dgm:t>
    </dgm:pt>
    <dgm:pt modelId="{C44AC90D-EF2D-4FB0-BBB9-8356D8222F5F}">
      <dgm:prSet phldrT="[文字]" custT="1"/>
      <dgm:spPr/>
      <dgm:t>
        <a:bodyPr/>
        <a:lstStyle/>
        <a:p>
          <a:r>
            <a:rPr lang="zh-TW" altLang="en-US" sz="2600" b="0" i="0" u="none" dirty="0" smtClean="0">
              <a:solidFill>
                <a:srgbClr val="7030A0"/>
              </a:solidFill>
            </a:rPr>
            <a:t>檢驗作業系統</a:t>
          </a:r>
          <a:r>
            <a:rPr lang="en-US" altLang="zh-TW" sz="2600" b="0" i="0" u="none" dirty="0" smtClean="0">
              <a:solidFill>
                <a:srgbClr val="7030A0"/>
              </a:solidFill>
            </a:rPr>
            <a:t>:</a:t>
          </a:r>
        </a:p>
        <a:p>
          <a:r>
            <a:rPr lang="zh-TW" altLang="zh-TW" sz="2600" dirty="0" smtClean="0"/>
            <a:t>微生物結果檔</a:t>
          </a:r>
          <a:endParaRPr lang="en-US" altLang="zh-TW" sz="2600" dirty="0" smtClean="0"/>
        </a:p>
        <a:p>
          <a:r>
            <a:rPr lang="zh-TW" altLang="zh-TW" sz="2600" dirty="0" smtClean="0"/>
            <a:t>檢驗結果歷史檔</a:t>
          </a:r>
          <a:endParaRPr lang="zh-TW" altLang="en-US" sz="2600" dirty="0">
            <a:solidFill>
              <a:srgbClr val="7030A0"/>
            </a:solidFill>
          </a:endParaRPr>
        </a:p>
      </dgm:t>
    </dgm:pt>
    <dgm:pt modelId="{F5A1C031-DE57-4701-A479-4DB2FC0D7A65}" type="parTrans" cxnId="{CF58C890-82F5-460E-967F-C507D88DE84F}">
      <dgm:prSet/>
      <dgm:spPr/>
      <dgm:t>
        <a:bodyPr/>
        <a:lstStyle/>
        <a:p>
          <a:endParaRPr lang="zh-TW" altLang="en-US"/>
        </a:p>
      </dgm:t>
    </dgm:pt>
    <dgm:pt modelId="{F5224A8D-61F1-419A-B473-D6D91BA9C752}" type="sibTrans" cxnId="{CF58C890-82F5-460E-967F-C507D88DE84F}">
      <dgm:prSet/>
      <dgm:spPr/>
      <dgm:t>
        <a:bodyPr/>
        <a:lstStyle/>
        <a:p>
          <a:endParaRPr lang="zh-TW" altLang="en-US"/>
        </a:p>
      </dgm:t>
    </dgm:pt>
    <dgm:pt modelId="{8738D5B6-3A5A-4BFF-B077-4AC271170800}">
      <dgm:prSet phldrT="[文字]" custT="1"/>
      <dgm:spPr/>
      <dgm:t>
        <a:bodyPr/>
        <a:lstStyle/>
        <a:p>
          <a:r>
            <a:rPr lang="zh-TW" altLang="en-US" sz="2600" b="0" i="0" u="none" dirty="0" smtClean="0">
              <a:solidFill>
                <a:srgbClr val="7030A0"/>
              </a:solidFill>
            </a:rPr>
            <a:t>批價作業系統</a:t>
          </a:r>
          <a:r>
            <a:rPr lang="en-US" altLang="zh-TW" sz="2600" b="0" i="0" u="none" dirty="0" smtClean="0">
              <a:solidFill>
                <a:srgbClr val="7030A0"/>
              </a:solidFill>
            </a:rPr>
            <a:t>:</a:t>
          </a:r>
        </a:p>
        <a:p>
          <a:r>
            <a:rPr lang="zh-TW" altLang="zh-TW" sz="2600" dirty="0" smtClean="0"/>
            <a:t>住院批價明細檔</a:t>
          </a:r>
          <a:endParaRPr lang="en-US" altLang="zh-TW" sz="2600" dirty="0" smtClean="0"/>
        </a:p>
        <a:p>
          <a:r>
            <a:rPr lang="zh-TW" altLang="zh-TW" sz="2600" dirty="0" smtClean="0"/>
            <a:t>門診批價明細檔</a:t>
          </a:r>
          <a:endParaRPr lang="zh-TW" altLang="en-US" sz="2600" dirty="0">
            <a:solidFill>
              <a:schemeClr val="accent1"/>
            </a:solidFill>
          </a:endParaRPr>
        </a:p>
      </dgm:t>
    </dgm:pt>
    <dgm:pt modelId="{2BD8AE9B-E370-4D02-AF3D-820865CB9281}" type="parTrans" cxnId="{EDD8E2E9-9E2B-4331-9C06-333D4EDAE82E}">
      <dgm:prSet/>
      <dgm:spPr/>
      <dgm:t>
        <a:bodyPr/>
        <a:lstStyle/>
        <a:p>
          <a:endParaRPr lang="zh-TW" altLang="en-US"/>
        </a:p>
      </dgm:t>
    </dgm:pt>
    <dgm:pt modelId="{0D282ACC-CDBB-4E82-B0B0-AE0A18C5E027}" type="sibTrans" cxnId="{EDD8E2E9-9E2B-4331-9C06-333D4EDAE82E}">
      <dgm:prSet/>
      <dgm:spPr/>
      <dgm:t>
        <a:bodyPr/>
        <a:lstStyle/>
        <a:p>
          <a:endParaRPr lang="zh-TW" altLang="en-US"/>
        </a:p>
      </dgm:t>
    </dgm:pt>
    <dgm:pt modelId="{167779EF-DDD7-4174-900B-B83C55B1631A}">
      <dgm:prSet phldrT="[文字]" custT="1"/>
      <dgm:spPr/>
      <dgm:t>
        <a:bodyPr/>
        <a:lstStyle/>
        <a:p>
          <a:r>
            <a:rPr lang="zh-TW" altLang="en-US" sz="2600" b="0" i="0" u="none" dirty="0" smtClean="0">
              <a:solidFill>
                <a:srgbClr val="7030A0"/>
              </a:solidFill>
            </a:rPr>
            <a:t>住院護理作業系統</a:t>
          </a:r>
          <a:r>
            <a:rPr lang="en-US" altLang="zh-TW" sz="2600" b="0" i="0" u="none" dirty="0" smtClean="0">
              <a:solidFill>
                <a:srgbClr val="7030A0"/>
              </a:solidFill>
            </a:rPr>
            <a:t>:</a:t>
          </a:r>
        </a:p>
        <a:p>
          <a:r>
            <a:rPr lang="zh-TW" altLang="zh-TW" sz="2600" dirty="0" smtClean="0"/>
            <a:t>生命徵象記錄檔</a:t>
          </a:r>
          <a:endParaRPr lang="en-US" altLang="zh-TW" sz="2600" dirty="0" smtClean="0"/>
        </a:p>
        <a:p>
          <a:r>
            <a:rPr lang="zh-TW" altLang="zh-TW" sz="2600" dirty="0" smtClean="0"/>
            <a:t>出生記錄檔</a:t>
          </a:r>
          <a:endParaRPr lang="zh-TW" altLang="en-US" sz="2600" dirty="0">
            <a:solidFill>
              <a:srgbClr val="FF0000"/>
            </a:solidFill>
          </a:endParaRPr>
        </a:p>
      </dgm:t>
    </dgm:pt>
    <dgm:pt modelId="{30CC3456-0ABE-4E7B-9F6D-9E0FD5CA1183}" type="parTrans" cxnId="{81EB69EF-E5CC-41C6-A606-F5384B93E26E}">
      <dgm:prSet/>
      <dgm:spPr/>
      <dgm:t>
        <a:bodyPr/>
        <a:lstStyle/>
        <a:p>
          <a:endParaRPr lang="zh-TW" altLang="en-US"/>
        </a:p>
      </dgm:t>
    </dgm:pt>
    <dgm:pt modelId="{148646BF-6141-4B6E-8B82-6F1ABBF476D5}" type="sibTrans" cxnId="{81EB69EF-E5CC-41C6-A606-F5384B93E26E}">
      <dgm:prSet/>
      <dgm:spPr/>
      <dgm:t>
        <a:bodyPr/>
        <a:lstStyle/>
        <a:p>
          <a:endParaRPr lang="zh-TW" altLang="en-US"/>
        </a:p>
      </dgm:t>
    </dgm:pt>
    <dgm:pt modelId="{BBE886C0-16F4-4F06-B793-F674E11A4FA9}">
      <dgm:prSet custT="1"/>
      <dgm:spPr/>
      <dgm:t>
        <a:bodyPr/>
        <a:lstStyle/>
        <a:p>
          <a:r>
            <a:rPr lang="zh-TW" altLang="en-US" sz="2600" b="0" i="0" u="none" dirty="0" smtClean="0">
              <a:solidFill>
                <a:srgbClr val="FF0000"/>
              </a:solidFill>
            </a:rPr>
            <a:t>疾病分類作業系統</a:t>
          </a:r>
          <a:r>
            <a:rPr lang="en-US" altLang="zh-TW" sz="2600" b="0" i="0" u="none" dirty="0" smtClean="0">
              <a:solidFill>
                <a:srgbClr val="FF0000"/>
              </a:solidFill>
            </a:rPr>
            <a:t>:</a:t>
          </a:r>
        </a:p>
        <a:p>
          <a:r>
            <a:rPr lang="zh-TW" altLang="en-US" sz="2600" b="0" i="0" u="none" dirty="0" smtClean="0">
              <a:solidFill>
                <a:schemeClr val="tx1"/>
              </a:solidFill>
            </a:rPr>
            <a:t>疾病</a:t>
          </a:r>
          <a:r>
            <a:rPr lang="zh-TW" altLang="en-US" sz="2600" b="0" i="0" u="none" dirty="0">
              <a:solidFill>
                <a:schemeClr val="tx1"/>
              </a:solidFill>
            </a:rPr>
            <a:t>分類統計檔</a:t>
          </a:r>
        </a:p>
      </dgm:t>
    </dgm:pt>
    <dgm:pt modelId="{1A7A8F9F-DA41-4255-8246-75CAFAAC608F}" type="parTrans" cxnId="{E85640E2-352D-47FE-A775-7751B304B8F2}">
      <dgm:prSet/>
      <dgm:spPr/>
      <dgm:t>
        <a:bodyPr/>
        <a:lstStyle/>
        <a:p>
          <a:endParaRPr lang="zh-TW" altLang="en-US"/>
        </a:p>
      </dgm:t>
    </dgm:pt>
    <dgm:pt modelId="{DC340BFF-3E27-4D3D-B69E-8752B5AC75F4}" type="sibTrans" cxnId="{E85640E2-352D-47FE-A775-7751B304B8F2}">
      <dgm:prSet/>
      <dgm:spPr/>
      <dgm:t>
        <a:bodyPr/>
        <a:lstStyle/>
        <a:p>
          <a:endParaRPr lang="zh-TW" altLang="en-US"/>
        </a:p>
      </dgm:t>
    </dgm:pt>
    <dgm:pt modelId="{F56AD4C6-6427-46FC-A67D-3C0491DE9009}" type="pres">
      <dgm:prSet presAssocID="{783F9B92-E0D0-41C0-97B4-58CE4B157C2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CD4A6B6-4915-43BD-B479-4C91DF1A0FC3}" type="pres">
      <dgm:prSet presAssocID="{03E29B54-00F2-420F-B85D-D460FD192E66}" presName="vertOne" presStyleCnt="0"/>
      <dgm:spPr/>
    </dgm:pt>
    <dgm:pt modelId="{70C00C58-471A-4C59-B296-F53344AD9848}" type="pres">
      <dgm:prSet presAssocID="{03E29B54-00F2-420F-B85D-D460FD192E66}" presName="txOne" presStyleLbl="node0" presStyleIdx="0" presStyleCnt="3" custScaleX="9864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456913F-EE71-4C36-9352-BBAED1593CD1}" type="pres">
      <dgm:prSet presAssocID="{03E29B54-00F2-420F-B85D-D460FD192E66}" presName="parTransOne" presStyleCnt="0"/>
      <dgm:spPr/>
    </dgm:pt>
    <dgm:pt modelId="{D3BB9C60-84BC-46A6-982B-AD65B36FE77D}" type="pres">
      <dgm:prSet presAssocID="{03E29B54-00F2-420F-B85D-D460FD192E66}" presName="horzOne" presStyleCnt="0"/>
      <dgm:spPr/>
    </dgm:pt>
    <dgm:pt modelId="{9E596D5E-2D45-4FC5-933D-5BE0BF37106D}" type="pres">
      <dgm:prSet presAssocID="{C44AC90D-EF2D-4FB0-BBB9-8356D8222F5F}" presName="vertTwo" presStyleCnt="0"/>
      <dgm:spPr/>
    </dgm:pt>
    <dgm:pt modelId="{72614858-C799-4B4B-AB36-6C9FC7148619}" type="pres">
      <dgm:prSet presAssocID="{C44AC90D-EF2D-4FB0-BBB9-8356D8222F5F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793FEEC-D39E-401E-B939-16E0E90E791A}" type="pres">
      <dgm:prSet presAssocID="{C44AC90D-EF2D-4FB0-BBB9-8356D8222F5F}" presName="horzTwo" presStyleCnt="0"/>
      <dgm:spPr/>
    </dgm:pt>
    <dgm:pt modelId="{95E6DC49-3123-4CC8-9AF3-8BA963F68710}" type="pres">
      <dgm:prSet presAssocID="{EB4BD1EE-4CDC-4F21-BFC9-AFDA7ED02B0C}" presName="sibSpaceOne" presStyleCnt="0"/>
      <dgm:spPr/>
    </dgm:pt>
    <dgm:pt modelId="{80B4B85A-2FF9-4A2F-ABC9-276C3DFF681B}" type="pres">
      <dgm:prSet presAssocID="{9AFA437F-0A29-4CCA-9C24-A3CF3F64FD8B}" presName="vertOne" presStyleCnt="0"/>
      <dgm:spPr/>
    </dgm:pt>
    <dgm:pt modelId="{1312BD16-AAC9-40ED-9386-CCBAB326168F}" type="pres">
      <dgm:prSet presAssocID="{9AFA437F-0A29-4CCA-9C24-A3CF3F64FD8B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B009745-C7E6-4DBC-9999-D4E02A85FE2C}" type="pres">
      <dgm:prSet presAssocID="{9AFA437F-0A29-4CCA-9C24-A3CF3F64FD8B}" presName="parTransOne" presStyleCnt="0"/>
      <dgm:spPr/>
    </dgm:pt>
    <dgm:pt modelId="{F20718A3-D682-45A2-BFAC-A2F3976AA2DA}" type="pres">
      <dgm:prSet presAssocID="{9AFA437F-0A29-4CCA-9C24-A3CF3F64FD8B}" presName="horzOne" presStyleCnt="0"/>
      <dgm:spPr/>
    </dgm:pt>
    <dgm:pt modelId="{D206AF2F-3A4C-458B-A54A-CB38E701038D}" type="pres">
      <dgm:prSet presAssocID="{8738D5B6-3A5A-4BFF-B077-4AC271170800}" presName="vertTwo" presStyleCnt="0"/>
      <dgm:spPr/>
    </dgm:pt>
    <dgm:pt modelId="{E64F6F87-397D-4919-AB45-49E32183797C}" type="pres">
      <dgm:prSet presAssocID="{8738D5B6-3A5A-4BFF-B077-4AC271170800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5DC0E50-B181-4728-B036-E02A9B49674D}" type="pres">
      <dgm:prSet presAssocID="{8738D5B6-3A5A-4BFF-B077-4AC271170800}" presName="horzTwo" presStyleCnt="0"/>
      <dgm:spPr/>
    </dgm:pt>
    <dgm:pt modelId="{A1ACC16A-A644-4B4D-87BC-C5C2E62449B1}" type="pres">
      <dgm:prSet presAssocID="{4DE266C4-01E4-40D4-8831-8630FF42E80C}" presName="sibSpaceOne" presStyleCnt="0"/>
      <dgm:spPr/>
    </dgm:pt>
    <dgm:pt modelId="{1C90A33D-F000-4812-958C-CF8FC1E5FE9C}" type="pres">
      <dgm:prSet presAssocID="{BBE886C0-16F4-4F06-B793-F674E11A4FA9}" presName="vertOne" presStyleCnt="0"/>
      <dgm:spPr/>
    </dgm:pt>
    <dgm:pt modelId="{6E113D6F-3468-4290-A009-1209D6D8875C}" type="pres">
      <dgm:prSet presAssocID="{BBE886C0-16F4-4F06-B793-F674E11A4FA9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27E1308-326F-419C-84E4-6D95A60A6DAD}" type="pres">
      <dgm:prSet presAssocID="{BBE886C0-16F4-4F06-B793-F674E11A4FA9}" presName="parTransOne" presStyleCnt="0"/>
      <dgm:spPr/>
    </dgm:pt>
    <dgm:pt modelId="{12509A9B-F49D-49DB-B603-46E6C9B349C8}" type="pres">
      <dgm:prSet presAssocID="{BBE886C0-16F4-4F06-B793-F674E11A4FA9}" presName="horzOne" presStyleCnt="0"/>
      <dgm:spPr/>
    </dgm:pt>
    <dgm:pt modelId="{356C313C-63D6-4DA3-89F4-3A024C15822C}" type="pres">
      <dgm:prSet presAssocID="{167779EF-DDD7-4174-900B-B83C55B1631A}" presName="vertTwo" presStyleCnt="0"/>
      <dgm:spPr/>
    </dgm:pt>
    <dgm:pt modelId="{AFB4345A-754B-4289-968C-8FF77A65970A}" type="pres">
      <dgm:prSet presAssocID="{167779EF-DDD7-4174-900B-B83C55B1631A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978DB1D-BF29-4629-9CCA-DD71DA001AA6}" type="pres">
      <dgm:prSet presAssocID="{167779EF-DDD7-4174-900B-B83C55B1631A}" presName="horzTwo" presStyleCnt="0"/>
      <dgm:spPr/>
    </dgm:pt>
  </dgm:ptLst>
  <dgm:cxnLst>
    <dgm:cxn modelId="{9628703F-DEE0-4F89-884C-2C85FAA590C5}" type="presOf" srcId="{C44AC90D-EF2D-4FB0-BBB9-8356D8222F5F}" destId="{72614858-C799-4B4B-AB36-6C9FC7148619}" srcOrd="0" destOrd="0" presId="urn:microsoft.com/office/officeart/2005/8/layout/hierarchy4"/>
    <dgm:cxn modelId="{E85640E2-352D-47FE-A775-7751B304B8F2}" srcId="{783F9B92-E0D0-41C0-97B4-58CE4B157C27}" destId="{BBE886C0-16F4-4F06-B793-F674E11A4FA9}" srcOrd="2" destOrd="0" parTransId="{1A7A8F9F-DA41-4255-8246-75CAFAAC608F}" sibTransId="{DC340BFF-3E27-4D3D-B69E-8752B5AC75F4}"/>
    <dgm:cxn modelId="{3B177696-E7EF-45F4-ABA0-65E36245B86E}" type="presOf" srcId="{167779EF-DDD7-4174-900B-B83C55B1631A}" destId="{AFB4345A-754B-4289-968C-8FF77A65970A}" srcOrd="0" destOrd="0" presId="urn:microsoft.com/office/officeart/2005/8/layout/hierarchy4"/>
    <dgm:cxn modelId="{5EA22A20-562F-47E0-86A0-739DBE2AB8B0}" srcId="{783F9B92-E0D0-41C0-97B4-58CE4B157C27}" destId="{03E29B54-00F2-420F-B85D-D460FD192E66}" srcOrd="0" destOrd="0" parTransId="{9F10FE3E-5F00-4BFB-BDA3-C9A77E4D5758}" sibTransId="{EB4BD1EE-4CDC-4F21-BFC9-AFDA7ED02B0C}"/>
    <dgm:cxn modelId="{A950902F-64F5-4D44-AB4E-F5BF98FA8F9D}" type="presOf" srcId="{9AFA437F-0A29-4CCA-9C24-A3CF3F64FD8B}" destId="{1312BD16-AAC9-40ED-9386-CCBAB326168F}" srcOrd="0" destOrd="0" presId="urn:microsoft.com/office/officeart/2005/8/layout/hierarchy4"/>
    <dgm:cxn modelId="{F3DA1EA5-AAE7-4DC7-BBCF-90DEE603141F}" type="presOf" srcId="{BBE886C0-16F4-4F06-B793-F674E11A4FA9}" destId="{6E113D6F-3468-4290-A009-1209D6D8875C}" srcOrd="0" destOrd="0" presId="urn:microsoft.com/office/officeart/2005/8/layout/hierarchy4"/>
    <dgm:cxn modelId="{81EB69EF-E5CC-41C6-A606-F5384B93E26E}" srcId="{BBE886C0-16F4-4F06-B793-F674E11A4FA9}" destId="{167779EF-DDD7-4174-900B-B83C55B1631A}" srcOrd="0" destOrd="0" parTransId="{30CC3456-0ABE-4E7B-9F6D-9E0FD5CA1183}" sibTransId="{148646BF-6141-4B6E-8B82-6F1ABBF476D5}"/>
    <dgm:cxn modelId="{31712176-A176-4242-85F4-AC841AC42DA6}" type="presOf" srcId="{03E29B54-00F2-420F-B85D-D460FD192E66}" destId="{70C00C58-471A-4C59-B296-F53344AD9848}" srcOrd="0" destOrd="0" presId="urn:microsoft.com/office/officeart/2005/8/layout/hierarchy4"/>
    <dgm:cxn modelId="{3CB304BA-71BD-460C-B199-072FEEA942B4}" type="presOf" srcId="{783F9B92-E0D0-41C0-97B4-58CE4B157C27}" destId="{F56AD4C6-6427-46FC-A67D-3C0491DE9009}" srcOrd="0" destOrd="0" presId="urn:microsoft.com/office/officeart/2005/8/layout/hierarchy4"/>
    <dgm:cxn modelId="{CF58C890-82F5-460E-967F-C507D88DE84F}" srcId="{03E29B54-00F2-420F-B85D-D460FD192E66}" destId="{C44AC90D-EF2D-4FB0-BBB9-8356D8222F5F}" srcOrd="0" destOrd="0" parTransId="{F5A1C031-DE57-4701-A479-4DB2FC0D7A65}" sibTransId="{F5224A8D-61F1-419A-B473-D6D91BA9C752}"/>
    <dgm:cxn modelId="{78EB4A47-ED71-4BE9-8F15-2E9B2AB6C4C5}" srcId="{783F9B92-E0D0-41C0-97B4-58CE4B157C27}" destId="{9AFA437F-0A29-4CCA-9C24-A3CF3F64FD8B}" srcOrd="1" destOrd="0" parTransId="{98100636-28DD-43BE-BC17-156D05305D6D}" sibTransId="{4DE266C4-01E4-40D4-8831-8630FF42E80C}"/>
    <dgm:cxn modelId="{713B4F00-2D4F-4AA9-A0D5-FB9791AA93E6}" type="presOf" srcId="{8738D5B6-3A5A-4BFF-B077-4AC271170800}" destId="{E64F6F87-397D-4919-AB45-49E32183797C}" srcOrd="0" destOrd="0" presId="urn:microsoft.com/office/officeart/2005/8/layout/hierarchy4"/>
    <dgm:cxn modelId="{EDD8E2E9-9E2B-4331-9C06-333D4EDAE82E}" srcId="{9AFA437F-0A29-4CCA-9C24-A3CF3F64FD8B}" destId="{8738D5B6-3A5A-4BFF-B077-4AC271170800}" srcOrd="0" destOrd="0" parTransId="{2BD8AE9B-E370-4D02-AF3D-820865CB9281}" sibTransId="{0D282ACC-CDBB-4E82-B0B0-AE0A18C5E027}"/>
    <dgm:cxn modelId="{B3519F3A-27D6-42BA-A2FB-660442A9F08D}" type="presParOf" srcId="{F56AD4C6-6427-46FC-A67D-3C0491DE9009}" destId="{6CD4A6B6-4915-43BD-B479-4C91DF1A0FC3}" srcOrd="0" destOrd="0" presId="urn:microsoft.com/office/officeart/2005/8/layout/hierarchy4"/>
    <dgm:cxn modelId="{5000E4BD-BFFD-4EF8-A401-3668C96D4CB7}" type="presParOf" srcId="{6CD4A6B6-4915-43BD-B479-4C91DF1A0FC3}" destId="{70C00C58-471A-4C59-B296-F53344AD9848}" srcOrd="0" destOrd="0" presId="urn:microsoft.com/office/officeart/2005/8/layout/hierarchy4"/>
    <dgm:cxn modelId="{0AADC93E-63CD-42CD-9CBE-EEA6633DCE15}" type="presParOf" srcId="{6CD4A6B6-4915-43BD-B479-4C91DF1A0FC3}" destId="{C456913F-EE71-4C36-9352-BBAED1593CD1}" srcOrd="1" destOrd="0" presId="urn:microsoft.com/office/officeart/2005/8/layout/hierarchy4"/>
    <dgm:cxn modelId="{26ECA226-D4DA-4C77-A957-43C6024030B8}" type="presParOf" srcId="{6CD4A6B6-4915-43BD-B479-4C91DF1A0FC3}" destId="{D3BB9C60-84BC-46A6-982B-AD65B36FE77D}" srcOrd="2" destOrd="0" presId="urn:microsoft.com/office/officeart/2005/8/layout/hierarchy4"/>
    <dgm:cxn modelId="{CC52DD75-3E09-45A0-A935-51F2C49FF0CE}" type="presParOf" srcId="{D3BB9C60-84BC-46A6-982B-AD65B36FE77D}" destId="{9E596D5E-2D45-4FC5-933D-5BE0BF37106D}" srcOrd="0" destOrd="0" presId="urn:microsoft.com/office/officeart/2005/8/layout/hierarchy4"/>
    <dgm:cxn modelId="{A129CFFF-8618-4EE6-BEBC-F5E075F72463}" type="presParOf" srcId="{9E596D5E-2D45-4FC5-933D-5BE0BF37106D}" destId="{72614858-C799-4B4B-AB36-6C9FC7148619}" srcOrd="0" destOrd="0" presId="urn:microsoft.com/office/officeart/2005/8/layout/hierarchy4"/>
    <dgm:cxn modelId="{376E03EB-074E-4E8B-AC09-311DE1EFF483}" type="presParOf" srcId="{9E596D5E-2D45-4FC5-933D-5BE0BF37106D}" destId="{A793FEEC-D39E-401E-B939-16E0E90E791A}" srcOrd="1" destOrd="0" presId="urn:microsoft.com/office/officeart/2005/8/layout/hierarchy4"/>
    <dgm:cxn modelId="{DC55988D-FEE5-4E4E-9A6B-FAB1D8131802}" type="presParOf" srcId="{F56AD4C6-6427-46FC-A67D-3C0491DE9009}" destId="{95E6DC49-3123-4CC8-9AF3-8BA963F68710}" srcOrd="1" destOrd="0" presId="urn:microsoft.com/office/officeart/2005/8/layout/hierarchy4"/>
    <dgm:cxn modelId="{BD8D9D5B-99A0-4AA2-B1BD-D3A18167F519}" type="presParOf" srcId="{F56AD4C6-6427-46FC-A67D-3C0491DE9009}" destId="{80B4B85A-2FF9-4A2F-ABC9-276C3DFF681B}" srcOrd="2" destOrd="0" presId="urn:microsoft.com/office/officeart/2005/8/layout/hierarchy4"/>
    <dgm:cxn modelId="{D3EC42B1-A73C-4BEB-90B3-AAFD6852E490}" type="presParOf" srcId="{80B4B85A-2FF9-4A2F-ABC9-276C3DFF681B}" destId="{1312BD16-AAC9-40ED-9386-CCBAB326168F}" srcOrd="0" destOrd="0" presId="urn:microsoft.com/office/officeart/2005/8/layout/hierarchy4"/>
    <dgm:cxn modelId="{805CB12B-59EE-4E7A-B5FE-C27C2DB8C32A}" type="presParOf" srcId="{80B4B85A-2FF9-4A2F-ABC9-276C3DFF681B}" destId="{AB009745-C7E6-4DBC-9999-D4E02A85FE2C}" srcOrd="1" destOrd="0" presId="urn:microsoft.com/office/officeart/2005/8/layout/hierarchy4"/>
    <dgm:cxn modelId="{408FD110-4780-41F4-A09C-CEB413F72A2B}" type="presParOf" srcId="{80B4B85A-2FF9-4A2F-ABC9-276C3DFF681B}" destId="{F20718A3-D682-45A2-BFAC-A2F3976AA2DA}" srcOrd="2" destOrd="0" presId="urn:microsoft.com/office/officeart/2005/8/layout/hierarchy4"/>
    <dgm:cxn modelId="{63919A4E-C83E-45C7-B84D-10371594A9F9}" type="presParOf" srcId="{F20718A3-D682-45A2-BFAC-A2F3976AA2DA}" destId="{D206AF2F-3A4C-458B-A54A-CB38E701038D}" srcOrd="0" destOrd="0" presId="urn:microsoft.com/office/officeart/2005/8/layout/hierarchy4"/>
    <dgm:cxn modelId="{464A44D1-F5E0-4FE6-B865-D989C6FE5985}" type="presParOf" srcId="{D206AF2F-3A4C-458B-A54A-CB38E701038D}" destId="{E64F6F87-397D-4919-AB45-49E32183797C}" srcOrd="0" destOrd="0" presId="urn:microsoft.com/office/officeart/2005/8/layout/hierarchy4"/>
    <dgm:cxn modelId="{F57A690B-E046-4BE5-9A2A-7258B8A074BB}" type="presParOf" srcId="{D206AF2F-3A4C-458B-A54A-CB38E701038D}" destId="{85DC0E50-B181-4728-B036-E02A9B49674D}" srcOrd="1" destOrd="0" presId="urn:microsoft.com/office/officeart/2005/8/layout/hierarchy4"/>
    <dgm:cxn modelId="{9A5E07A7-E59C-4C98-961E-C08E94D6BCCC}" type="presParOf" srcId="{F56AD4C6-6427-46FC-A67D-3C0491DE9009}" destId="{A1ACC16A-A644-4B4D-87BC-C5C2E62449B1}" srcOrd="3" destOrd="0" presId="urn:microsoft.com/office/officeart/2005/8/layout/hierarchy4"/>
    <dgm:cxn modelId="{C734CB69-89C8-4CD6-A6E0-76ACF33CADC4}" type="presParOf" srcId="{F56AD4C6-6427-46FC-A67D-3C0491DE9009}" destId="{1C90A33D-F000-4812-958C-CF8FC1E5FE9C}" srcOrd="4" destOrd="0" presId="urn:microsoft.com/office/officeart/2005/8/layout/hierarchy4"/>
    <dgm:cxn modelId="{1A1EACA8-D60C-4476-AC4A-591C3BAED360}" type="presParOf" srcId="{1C90A33D-F000-4812-958C-CF8FC1E5FE9C}" destId="{6E113D6F-3468-4290-A009-1209D6D8875C}" srcOrd="0" destOrd="0" presId="urn:microsoft.com/office/officeart/2005/8/layout/hierarchy4"/>
    <dgm:cxn modelId="{7AEFADCE-AC4C-453D-B8F3-9A77A70F7FB5}" type="presParOf" srcId="{1C90A33D-F000-4812-958C-CF8FC1E5FE9C}" destId="{A27E1308-326F-419C-84E4-6D95A60A6DAD}" srcOrd="1" destOrd="0" presId="urn:microsoft.com/office/officeart/2005/8/layout/hierarchy4"/>
    <dgm:cxn modelId="{B1C660C4-0FCA-4FD2-B05C-B26764E3181B}" type="presParOf" srcId="{1C90A33D-F000-4812-958C-CF8FC1E5FE9C}" destId="{12509A9B-F49D-49DB-B603-46E6C9B349C8}" srcOrd="2" destOrd="0" presId="urn:microsoft.com/office/officeart/2005/8/layout/hierarchy4"/>
    <dgm:cxn modelId="{B6AA3AF6-04EB-4612-B48E-A9C4466D35FD}" type="presParOf" srcId="{12509A9B-F49D-49DB-B603-46E6C9B349C8}" destId="{356C313C-63D6-4DA3-89F4-3A024C15822C}" srcOrd="0" destOrd="0" presId="urn:microsoft.com/office/officeart/2005/8/layout/hierarchy4"/>
    <dgm:cxn modelId="{89EB451B-20EA-45FC-BD63-F2E2B0AA4970}" type="presParOf" srcId="{356C313C-63D6-4DA3-89F4-3A024C15822C}" destId="{AFB4345A-754B-4289-968C-8FF77A65970A}" srcOrd="0" destOrd="0" presId="urn:microsoft.com/office/officeart/2005/8/layout/hierarchy4"/>
    <dgm:cxn modelId="{BDB26C49-E406-41C4-8C3E-9AD7712E878C}" type="presParOf" srcId="{356C313C-63D6-4DA3-89F4-3A024C15822C}" destId="{7978DB1D-BF29-4629-9CCA-DD71DA001AA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BD0506-2501-42EA-9689-096E0217680C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35BD128B-F3D9-4F03-99C7-A75C8B7503CE}">
      <dgm:prSet phldrT="[文字]"/>
      <dgm:spPr/>
      <dgm:t>
        <a:bodyPr/>
        <a:lstStyle/>
        <a:p>
          <a:pPr algn="ctr"/>
          <a:r>
            <a:rPr lang="zh-TW" altLang="en-US" dirty="0" smtClean="0"/>
            <a:t>代碼</a:t>
          </a:r>
          <a:endParaRPr lang="zh-TW" altLang="en-US" dirty="0"/>
        </a:p>
      </dgm:t>
    </dgm:pt>
    <dgm:pt modelId="{FFD8B16B-98EE-4C29-9A8C-C47A50087706}" type="parTrans" cxnId="{DF37678D-7533-4752-B61D-EBD71968D631}">
      <dgm:prSet/>
      <dgm:spPr/>
      <dgm:t>
        <a:bodyPr/>
        <a:lstStyle/>
        <a:p>
          <a:pPr algn="ctr"/>
          <a:endParaRPr lang="zh-TW" altLang="en-US"/>
        </a:p>
      </dgm:t>
    </dgm:pt>
    <dgm:pt modelId="{7FDD94D3-5BB1-4D93-8E1C-A388AA8EEFCF}" type="sibTrans" cxnId="{DF37678D-7533-4752-B61D-EBD71968D631}">
      <dgm:prSet/>
      <dgm:spPr/>
      <dgm:t>
        <a:bodyPr/>
        <a:lstStyle/>
        <a:p>
          <a:pPr algn="ctr"/>
          <a:endParaRPr lang="zh-TW" altLang="en-US"/>
        </a:p>
      </dgm:t>
    </dgm:pt>
    <dgm:pt modelId="{D49B8A0D-67D1-43B0-87B0-30065BAB4BBA}">
      <dgm:prSet phldrT="[文字]"/>
      <dgm:spPr/>
      <dgm:t>
        <a:bodyPr/>
        <a:lstStyle/>
        <a:p>
          <a:pPr algn="ctr"/>
          <a:r>
            <a:rPr lang="en-US" altLang="zh-TW" dirty="0" smtClean="0"/>
            <a:t>ICD-9</a:t>
          </a:r>
          <a:endParaRPr lang="zh-TW" altLang="en-US" dirty="0"/>
        </a:p>
      </dgm:t>
    </dgm:pt>
    <dgm:pt modelId="{37390EED-D74A-484D-8D08-07198052A0AE}" type="parTrans" cxnId="{7829B54B-0FC1-4DA0-AA62-7123964E5950}">
      <dgm:prSet/>
      <dgm:spPr/>
      <dgm:t>
        <a:bodyPr/>
        <a:lstStyle/>
        <a:p>
          <a:pPr algn="ctr"/>
          <a:endParaRPr lang="zh-TW" altLang="en-US"/>
        </a:p>
      </dgm:t>
    </dgm:pt>
    <dgm:pt modelId="{CB3EFE39-5DFB-4D8B-A02C-960CD5E857B8}" type="sibTrans" cxnId="{7829B54B-0FC1-4DA0-AA62-7123964E5950}">
      <dgm:prSet/>
      <dgm:spPr/>
      <dgm:t>
        <a:bodyPr/>
        <a:lstStyle/>
        <a:p>
          <a:pPr algn="ctr"/>
          <a:endParaRPr lang="zh-TW" altLang="en-US"/>
        </a:p>
      </dgm:t>
    </dgm:pt>
    <dgm:pt modelId="{D2F5F994-49C3-40D3-970F-DAE955FC76CC}">
      <dgm:prSet phldrT="[文字]"/>
      <dgm:spPr/>
      <dgm:t>
        <a:bodyPr/>
        <a:lstStyle/>
        <a:p>
          <a:pPr algn="ctr"/>
          <a:r>
            <a:rPr lang="en-US" altLang="zh-TW" dirty="0" smtClean="0"/>
            <a:t>ICD-10</a:t>
          </a:r>
          <a:endParaRPr lang="zh-TW" altLang="en-US" dirty="0"/>
        </a:p>
      </dgm:t>
    </dgm:pt>
    <dgm:pt modelId="{6B8C46C3-92AE-4FAE-99C0-CEB8D3BA82D7}" type="parTrans" cxnId="{41EE0881-27D4-4CA4-B143-FA386DFA3C8A}">
      <dgm:prSet/>
      <dgm:spPr/>
      <dgm:t>
        <a:bodyPr/>
        <a:lstStyle/>
        <a:p>
          <a:pPr algn="ctr"/>
          <a:endParaRPr lang="zh-TW" altLang="en-US"/>
        </a:p>
      </dgm:t>
    </dgm:pt>
    <dgm:pt modelId="{FDDE4047-3976-4B70-8FD4-12E91A820D1B}" type="sibTrans" cxnId="{41EE0881-27D4-4CA4-B143-FA386DFA3C8A}">
      <dgm:prSet/>
      <dgm:spPr/>
      <dgm:t>
        <a:bodyPr/>
        <a:lstStyle/>
        <a:p>
          <a:pPr algn="ctr"/>
          <a:endParaRPr lang="zh-TW" altLang="en-US"/>
        </a:p>
      </dgm:t>
    </dgm:pt>
    <dgm:pt modelId="{26729138-7EB7-430F-8C51-12398E51D3D8}">
      <dgm:prSet phldrT="[文字]"/>
      <dgm:spPr/>
      <dgm:t>
        <a:bodyPr/>
        <a:lstStyle/>
        <a:p>
          <a:pPr algn="ctr"/>
          <a:r>
            <a:rPr lang="zh-TW" altLang="en-US" dirty="0" smtClean="0"/>
            <a:t>檔案</a:t>
          </a:r>
          <a:endParaRPr lang="zh-TW" altLang="en-US" dirty="0"/>
        </a:p>
      </dgm:t>
    </dgm:pt>
    <dgm:pt modelId="{CE14DDF1-A547-4FF3-8A9A-34B1C915D5F4}" type="parTrans" cxnId="{C2123A52-C4BF-43BC-823B-A8A1E6C92D79}">
      <dgm:prSet/>
      <dgm:spPr/>
      <dgm:t>
        <a:bodyPr/>
        <a:lstStyle/>
        <a:p>
          <a:pPr algn="ctr"/>
          <a:endParaRPr lang="zh-TW" altLang="en-US"/>
        </a:p>
      </dgm:t>
    </dgm:pt>
    <dgm:pt modelId="{C7AF9FB6-017A-4F39-BE12-B32D159211D7}" type="sibTrans" cxnId="{C2123A52-C4BF-43BC-823B-A8A1E6C92D79}">
      <dgm:prSet/>
      <dgm:spPr/>
      <dgm:t>
        <a:bodyPr/>
        <a:lstStyle/>
        <a:p>
          <a:pPr algn="ctr"/>
          <a:endParaRPr lang="zh-TW" altLang="en-US"/>
        </a:p>
      </dgm:t>
    </dgm:pt>
    <dgm:pt modelId="{D96F0705-20BF-42A6-AB8B-4AC941C4C398}">
      <dgm:prSet phldrT="[文字]"/>
      <dgm:spPr/>
      <dgm:t>
        <a:bodyPr/>
        <a:lstStyle/>
        <a:p>
          <a:pPr algn="ctr"/>
          <a:r>
            <a:rPr lang="zh-TW" altLang="en-US" dirty="0" smtClean="0"/>
            <a:t>欄位</a:t>
          </a:r>
          <a:endParaRPr lang="zh-TW" altLang="en-US" dirty="0"/>
        </a:p>
      </dgm:t>
    </dgm:pt>
    <dgm:pt modelId="{9799B112-DF68-4A17-B9F7-4306DAC14C01}" type="parTrans" cxnId="{0F8DD303-276C-4DA4-ACCD-87D5F8CB4915}">
      <dgm:prSet/>
      <dgm:spPr/>
      <dgm:t>
        <a:bodyPr/>
        <a:lstStyle/>
        <a:p>
          <a:pPr algn="ctr"/>
          <a:endParaRPr lang="zh-TW" altLang="en-US"/>
        </a:p>
      </dgm:t>
    </dgm:pt>
    <dgm:pt modelId="{9AF3EBE4-9B6F-42DB-AD91-8BD8C19B1FCE}" type="sibTrans" cxnId="{0F8DD303-276C-4DA4-ACCD-87D5F8CB4915}">
      <dgm:prSet/>
      <dgm:spPr/>
      <dgm:t>
        <a:bodyPr/>
        <a:lstStyle/>
        <a:p>
          <a:pPr algn="ctr"/>
          <a:endParaRPr lang="zh-TW" altLang="en-US"/>
        </a:p>
      </dgm:t>
    </dgm:pt>
    <dgm:pt modelId="{5D5381BF-FB71-4897-9FA4-285C0894B857}">
      <dgm:prSet phldrT="[文字]"/>
      <dgm:spPr/>
      <dgm:t>
        <a:bodyPr/>
        <a:lstStyle/>
        <a:p>
          <a:pPr algn="ctr"/>
          <a:r>
            <a:rPr lang="zh-TW" altLang="en-US" dirty="0" smtClean="0"/>
            <a:t>主診斷</a:t>
          </a:r>
          <a:endParaRPr lang="zh-TW" altLang="en-US" dirty="0"/>
        </a:p>
      </dgm:t>
    </dgm:pt>
    <dgm:pt modelId="{E2120118-F740-41C1-A3D8-C5F30014574F}" type="parTrans" cxnId="{356972A5-4712-4731-B9AD-44E4B233B473}">
      <dgm:prSet/>
      <dgm:spPr/>
      <dgm:t>
        <a:bodyPr/>
        <a:lstStyle/>
        <a:p>
          <a:pPr algn="ctr"/>
          <a:endParaRPr lang="zh-TW" altLang="en-US"/>
        </a:p>
      </dgm:t>
    </dgm:pt>
    <dgm:pt modelId="{AB69259B-A27A-4F10-8215-8DB702E9BC84}" type="sibTrans" cxnId="{356972A5-4712-4731-B9AD-44E4B233B473}">
      <dgm:prSet/>
      <dgm:spPr/>
      <dgm:t>
        <a:bodyPr/>
        <a:lstStyle/>
        <a:p>
          <a:pPr algn="ctr"/>
          <a:endParaRPr lang="zh-TW" altLang="en-US"/>
        </a:p>
      </dgm:t>
    </dgm:pt>
    <dgm:pt modelId="{66986A0C-FA27-4C4F-872B-CEAF3CDA401B}">
      <dgm:prSet phldrT="[文字]"/>
      <dgm:spPr/>
      <dgm:t>
        <a:bodyPr/>
        <a:lstStyle/>
        <a:p>
          <a:pPr algn="ctr"/>
          <a:r>
            <a:rPr lang="zh-TW" altLang="en-US" dirty="0" smtClean="0"/>
            <a:t>次診斷</a:t>
          </a:r>
          <a:endParaRPr lang="zh-TW" altLang="en-US" dirty="0"/>
        </a:p>
      </dgm:t>
    </dgm:pt>
    <dgm:pt modelId="{561F5517-4A37-4919-9FFD-040DB40423AE}" type="parTrans" cxnId="{BEFBBB5B-A661-48C2-ABFA-16632F7EDC34}">
      <dgm:prSet/>
      <dgm:spPr/>
      <dgm:t>
        <a:bodyPr/>
        <a:lstStyle/>
        <a:p>
          <a:pPr algn="ctr"/>
          <a:endParaRPr lang="zh-TW" altLang="en-US"/>
        </a:p>
      </dgm:t>
    </dgm:pt>
    <dgm:pt modelId="{2CEEA78E-2353-4305-827C-CDE07D0B3FCC}" type="sibTrans" cxnId="{BEFBBB5B-A661-48C2-ABFA-16632F7EDC34}">
      <dgm:prSet/>
      <dgm:spPr/>
      <dgm:t>
        <a:bodyPr/>
        <a:lstStyle/>
        <a:p>
          <a:pPr algn="ctr"/>
          <a:endParaRPr lang="zh-TW" altLang="en-US"/>
        </a:p>
      </dgm:t>
    </dgm:pt>
    <dgm:pt modelId="{B175430B-FB65-49BF-B358-B95A87E0D9C3}">
      <dgm:prSet phldrT="[文字]"/>
      <dgm:spPr/>
      <dgm:t>
        <a:bodyPr/>
        <a:lstStyle/>
        <a:p>
          <a:pPr algn="ctr"/>
          <a:r>
            <a:rPr lang="zh-TW" altLang="en-US" u="none" dirty="0" smtClean="0">
              <a:effectLst/>
            </a:rPr>
            <a:t>住院</a:t>
          </a:r>
          <a:r>
            <a:rPr lang="en-US" altLang="zh-TW" u="none" dirty="0" smtClean="0">
              <a:effectLst/>
            </a:rPr>
            <a:t>-</a:t>
          </a:r>
          <a:r>
            <a:rPr lang="zh-TW" altLang="en-US" u="none" dirty="0" smtClean="0">
              <a:effectLst/>
            </a:rPr>
            <a:t>疾病分類統計檔</a:t>
          </a:r>
          <a:endParaRPr lang="zh-TW" altLang="en-US" u="none" dirty="0">
            <a:effectLst/>
          </a:endParaRPr>
        </a:p>
      </dgm:t>
    </dgm:pt>
    <dgm:pt modelId="{A4453D23-56C2-4091-AE7D-D64D7D332B3D}" type="sibTrans" cxnId="{80CC3F2D-237E-4AFF-AAAA-9F93AC116FC2}">
      <dgm:prSet/>
      <dgm:spPr/>
      <dgm:t>
        <a:bodyPr/>
        <a:lstStyle/>
        <a:p>
          <a:pPr algn="ctr"/>
          <a:endParaRPr lang="zh-TW" altLang="en-US"/>
        </a:p>
      </dgm:t>
    </dgm:pt>
    <dgm:pt modelId="{D08F40E3-1A0D-425A-B6E9-107B2BDD3A29}" type="parTrans" cxnId="{80CC3F2D-237E-4AFF-AAAA-9F93AC116FC2}">
      <dgm:prSet/>
      <dgm:spPr/>
      <dgm:t>
        <a:bodyPr/>
        <a:lstStyle/>
        <a:p>
          <a:pPr algn="ctr"/>
          <a:endParaRPr lang="zh-TW" altLang="en-US"/>
        </a:p>
      </dgm:t>
    </dgm:pt>
    <dgm:pt modelId="{1FE218CA-B15C-4E47-B40D-502CC8768DEF}">
      <dgm:prSet phldrT="[文字]"/>
      <dgm:spPr/>
      <dgm:t>
        <a:bodyPr/>
        <a:lstStyle/>
        <a:p>
          <a:pPr algn="ctr"/>
          <a:r>
            <a:rPr lang="zh-TW" altLang="en-US" dirty="0" smtClean="0"/>
            <a:t>急診</a:t>
          </a:r>
          <a:r>
            <a:rPr lang="zh-TW" altLang="en-US" u="none" dirty="0" smtClean="0">
              <a:effectLst/>
            </a:rPr>
            <a:t>診斷檔</a:t>
          </a:r>
          <a:endParaRPr lang="zh-TW" altLang="en-US" dirty="0"/>
        </a:p>
      </dgm:t>
    </dgm:pt>
    <dgm:pt modelId="{63025E91-FCC2-48CA-B4F3-148D427EE303}" type="parTrans" cxnId="{9AF39AE2-8278-4094-A4F3-D2C83C30F2D7}">
      <dgm:prSet/>
      <dgm:spPr/>
      <dgm:t>
        <a:bodyPr/>
        <a:lstStyle/>
        <a:p>
          <a:pPr algn="ctr"/>
          <a:endParaRPr lang="zh-TW" altLang="en-US"/>
        </a:p>
      </dgm:t>
    </dgm:pt>
    <dgm:pt modelId="{6FE3FC3E-9FF3-4554-A35C-5F8B3BC46A5C}" type="sibTrans" cxnId="{9AF39AE2-8278-4094-A4F3-D2C83C30F2D7}">
      <dgm:prSet/>
      <dgm:spPr/>
      <dgm:t>
        <a:bodyPr/>
        <a:lstStyle/>
        <a:p>
          <a:pPr algn="ctr"/>
          <a:endParaRPr lang="zh-TW" altLang="en-US"/>
        </a:p>
      </dgm:t>
    </dgm:pt>
    <dgm:pt modelId="{F1EB61A0-A64C-48B7-B399-426D1167E078}">
      <dgm:prSet phldrT="[文字]"/>
      <dgm:spPr/>
      <dgm:t>
        <a:bodyPr/>
        <a:lstStyle/>
        <a:p>
          <a:pPr algn="ctr"/>
          <a:r>
            <a:rPr lang="zh-TW" altLang="en-US" u="none" dirty="0" smtClean="0">
              <a:effectLst/>
            </a:rPr>
            <a:t>門診診斷檔</a:t>
          </a:r>
          <a:endParaRPr lang="zh-TW" altLang="en-US" u="none" dirty="0">
            <a:effectLst/>
          </a:endParaRPr>
        </a:p>
      </dgm:t>
    </dgm:pt>
    <dgm:pt modelId="{D3FFA0BC-5F3C-4883-A722-98AC17BC93DF}" type="parTrans" cxnId="{E20CDD79-8296-4D28-9214-8A0717310C9A}">
      <dgm:prSet/>
      <dgm:spPr/>
      <dgm:t>
        <a:bodyPr/>
        <a:lstStyle/>
        <a:p>
          <a:pPr algn="ctr"/>
          <a:endParaRPr lang="zh-TW" altLang="en-US"/>
        </a:p>
      </dgm:t>
    </dgm:pt>
    <dgm:pt modelId="{54F2D187-F80E-40AE-A90D-5ACD534A601E}" type="sibTrans" cxnId="{E20CDD79-8296-4D28-9214-8A0717310C9A}">
      <dgm:prSet/>
      <dgm:spPr/>
      <dgm:t>
        <a:bodyPr/>
        <a:lstStyle/>
        <a:p>
          <a:pPr algn="ctr"/>
          <a:endParaRPr lang="zh-TW" altLang="en-US"/>
        </a:p>
      </dgm:t>
    </dgm:pt>
    <dgm:pt modelId="{287980BA-F1B5-4B06-9E85-140276597B88}" type="pres">
      <dgm:prSet presAssocID="{46BD0506-2501-42EA-9689-096E0217680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C6A2606-1195-4C4D-97AD-A32DA22E7C3B}" type="pres">
      <dgm:prSet presAssocID="{35BD128B-F3D9-4F03-99C7-A75C8B7503CE}" presName="compNode" presStyleCnt="0"/>
      <dgm:spPr/>
    </dgm:pt>
    <dgm:pt modelId="{6F27A049-F859-4AFE-A381-4BCC4488DEC2}" type="pres">
      <dgm:prSet presAssocID="{35BD128B-F3D9-4F03-99C7-A75C8B7503CE}" presName="aNode" presStyleLbl="bgShp" presStyleIdx="0" presStyleCnt="3"/>
      <dgm:spPr/>
      <dgm:t>
        <a:bodyPr/>
        <a:lstStyle/>
        <a:p>
          <a:endParaRPr lang="zh-TW" altLang="en-US"/>
        </a:p>
      </dgm:t>
    </dgm:pt>
    <dgm:pt modelId="{09114FBF-4353-4F38-B2A8-2E18B8EE7A1D}" type="pres">
      <dgm:prSet presAssocID="{35BD128B-F3D9-4F03-99C7-A75C8B7503CE}" presName="textNode" presStyleLbl="bgShp" presStyleIdx="0" presStyleCnt="3"/>
      <dgm:spPr/>
      <dgm:t>
        <a:bodyPr/>
        <a:lstStyle/>
        <a:p>
          <a:endParaRPr lang="zh-TW" altLang="en-US"/>
        </a:p>
      </dgm:t>
    </dgm:pt>
    <dgm:pt modelId="{A918A0D5-2CB3-4C13-83FA-7643890CEBDF}" type="pres">
      <dgm:prSet presAssocID="{35BD128B-F3D9-4F03-99C7-A75C8B7503CE}" presName="compChildNode" presStyleCnt="0"/>
      <dgm:spPr/>
    </dgm:pt>
    <dgm:pt modelId="{F9DC00FD-2CD7-4038-9F04-3FB4F7890049}" type="pres">
      <dgm:prSet presAssocID="{35BD128B-F3D9-4F03-99C7-A75C8B7503CE}" presName="theInnerList" presStyleCnt="0"/>
      <dgm:spPr/>
    </dgm:pt>
    <dgm:pt modelId="{BCA3BDC6-4CB8-4AAA-90DD-ED2A0653C98B}" type="pres">
      <dgm:prSet presAssocID="{D49B8A0D-67D1-43B0-87B0-30065BAB4BBA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2242B1-7878-4E90-82E9-828DFCD33D2F}" type="pres">
      <dgm:prSet presAssocID="{D49B8A0D-67D1-43B0-87B0-30065BAB4BBA}" presName="aSpace2" presStyleCnt="0"/>
      <dgm:spPr/>
    </dgm:pt>
    <dgm:pt modelId="{C9B7FA85-AD67-41E7-B04F-BC87DEC692F5}" type="pres">
      <dgm:prSet presAssocID="{D2F5F994-49C3-40D3-970F-DAE955FC76CC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EA2C45-8260-4D85-B4F8-6B4E8784161C}" type="pres">
      <dgm:prSet presAssocID="{35BD128B-F3D9-4F03-99C7-A75C8B7503CE}" presName="aSpace" presStyleCnt="0"/>
      <dgm:spPr/>
    </dgm:pt>
    <dgm:pt modelId="{8BFE83F6-0BA2-4C86-965F-8635A1B771E8}" type="pres">
      <dgm:prSet presAssocID="{26729138-7EB7-430F-8C51-12398E51D3D8}" presName="compNode" presStyleCnt="0"/>
      <dgm:spPr/>
    </dgm:pt>
    <dgm:pt modelId="{A8DED76C-F6CD-4447-89F8-03290F93962A}" type="pres">
      <dgm:prSet presAssocID="{26729138-7EB7-430F-8C51-12398E51D3D8}" presName="aNode" presStyleLbl="bgShp" presStyleIdx="1" presStyleCnt="3" custLinFactNeighborX="0" custLinFactNeighborY="-1616"/>
      <dgm:spPr/>
      <dgm:t>
        <a:bodyPr/>
        <a:lstStyle/>
        <a:p>
          <a:endParaRPr lang="zh-TW" altLang="en-US"/>
        </a:p>
      </dgm:t>
    </dgm:pt>
    <dgm:pt modelId="{4FD98E10-3D46-4DC7-9A7C-8E0323B6FD9B}" type="pres">
      <dgm:prSet presAssocID="{26729138-7EB7-430F-8C51-12398E51D3D8}" presName="textNode" presStyleLbl="bgShp" presStyleIdx="1" presStyleCnt="3"/>
      <dgm:spPr/>
      <dgm:t>
        <a:bodyPr/>
        <a:lstStyle/>
        <a:p>
          <a:endParaRPr lang="zh-TW" altLang="en-US"/>
        </a:p>
      </dgm:t>
    </dgm:pt>
    <dgm:pt modelId="{E7AB8257-3037-4B95-9011-54B52EFD8242}" type="pres">
      <dgm:prSet presAssocID="{26729138-7EB7-430F-8C51-12398E51D3D8}" presName="compChildNode" presStyleCnt="0"/>
      <dgm:spPr/>
    </dgm:pt>
    <dgm:pt modelId="{E413CA0C-A2F6-4EF1-A8C0-858B8C9F2928}" type="pres">
      <dgm:prSet presAssocID="{26729138-7EB7-430F-8C51-12398E51D3D8}" presName="theInnerList" presStyleCnt="0"/>
      <dgm:spPr/>
    </dgm:pt>
    <dgm:pt modelId="{BB041545-3A2E-4D68-A23C-8E19B0358A35}" type="pres">
      <dgm:prSet presAssocID="{B175430B-FB65-49BF-B358-B95A87E0D9C3}" presName="childNode" presStyleLbl="node1" presStyleIdx="2" presStyleCnt="7" custScaleY="23479" custLinFactNeighborX="-988" custLinFactNeighborY="87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E7EFCC-61EA-4223-BFB2-0887FBE4297C}" type="pres">
      <dgm:prSet presAssocID="{B175430B-FB65-49BF-B358-B95A87E0D9C3}" presName="aSpace2" presStyleCnt="0"/>
      <dgm:spPr/>
    </dgm:pt>
    <dgm:pt modelId="{A064030D-0F84-49FB-8908-348A45A8FBC7}" type="pres">
      <dgm:prSet presAssocID="{F1EB61A0-A64C-48B7-B399-426D1167E078}" presName="childNode" presStyleLbl="node1" presStyleIdx="3" presStyleCnt="7" custScaleY="23479" custLinFactNeighborX="-988" custLinFactNeighborY="87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5CC037-E32C-47D9-9920-9A23BED266A2}" type="pres">
      <dgm:prSet presAssocID="{F1EB61A0-A64C-48B7-B399-426D1167E078}" presName="aSpace2" presStyleCnt="0"/>
      <dgm:spPr/>
    </dgm:pt>
    <dgm:pt modelId="{CC868515-A7D5-4656-B067-1BD3B2C73D10}" type="pres">
      <dgm:prSet presAssocID="{1FE218CA-B15C-4E47-B40D-502CC8768DEF}" presName="childNode" presStyleLbl="node1" presStyleIdx="4" presStyleCnt="7" custScaleY="23479" custLinFactNeighborX="-988" custLinFactNeighborY="87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72825A-E05C-4CAC-B978-8DDE785506A0}" type="pres">
      <dgm:prSet presAssocID="{26729138-7EB7-430F-8C51-12398E51D3D8}" presName="aSpace" presStyleCnt="0"/>
      <dgm:spPr/>
    </dgm:pt>
    <dgm:pt modelId="{D96A7285-397A-4689-A7DC-4FD93692F7A6}" type="pres">
      <dgm:prSet presAssocID="{D96F0705-20BF-42A6-AB8B-4AC941C4C398}" presName="compNode" presStyleCnt="0"/>
      <dgm:spPr/>
    </dgm:pt>
    <dgm:pt modelId="{7579F09B-7594-4F39-A362-A2F55FD79D71}" type="pres">
      <dgm:prSet presAssocID="{D96F0705-20BF-42A6-AB8B-4AC941C4C398}" presName="aNode" presStyleLbl="bgShp" presStyleIdx="2" presStyleCnt="3"/>
      <dgm:spPr/>
      <dgm:t>
        <a:bodyPr/>
        <a:lstStyle/>
        <a:p>
          <a:endParaRPr lang="zh-TW" altLang="en-US"/>
        </a:p>
      </dgm:t>
    </dgm:pt>
    <dgm:pt modelId="{A855A800-BC29-40B4-B62B-677D442796AB}" type="pres">
      <dgm:prSet presAssocID="{D96F0705-20BF-42A6-AB8B-4AC941C4C398}" presName="textNode" presStyleLbl="bgShp" presStyleIdx="2" presStyleCnt="3"/>
      <dgm:spPr/>
      <dgm:t>
        <a:bodyPr/>
        <a:lstStyle/>
        <a:p>
          <a:endParaRPr lang="zh-TW" altLang="en-US"/>
        </a:p>
      </dgm:t>
    </dgm:pt>
    <dgm:pt modelId="{9DD05A4C-BEE6-4242-AB38-359D0407DCA9}" type="pres">
      <dgm:prSet presAssocID="{D96F0705-20BF-42A6-AB8B-4AC941C4C398}" presName="compChildNode" presStyleCnt="0"/>
      <dgm:spPr/>
    </dgm:pt>
    <dgm:pt modelId="{FF99EF7F-4477-407E-BEB6-11219C942DA5}" type="pres">
      <dgm:prSet presAssocID="{D96F0705-20BF-42A6-AB8B-4AC941C4C398}" presName="theInnerList" presStyleCnt="0"/>
      <dgm:spPr/>
    </dgm:pt>
    <dgm:pt modelId="{665E9599-6BD4-4406-AE2B-40E79B03A0B1}" type="pres">
      <dgm:prSet presAssocID="{5D5381BF-FB71-4897-9FA4-285C0894B857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3D0CBD-EE9F-458E-A3BB-C6410FDC84E6}" type="pres">
      <dgm:prSet presAssocID="{5D5381BF-FB71-4897-9FA4-285C0894B857}" presName="aSpace2" presStyleCnt="0"/>
      <dgm:spPr/>
    </dgm:pt>
    <dgm:pt modelId="{FAB8D9A4-ACC0-49EB-ABBC-401B892C984B}" type="pres">
      <dgm:prSet presAssocID="{66986A0C-FA27-4C4F-872B-CEAF3CDA401B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F8DD303-276C-4DA4-ACCD-87D5F8CB4915}" srcId="{46BD0506-2501-42EA-9689-096E0217680C}" destId="{D96F0705-20BF-42A6-AB8B-4AC941C4C398}" srcOrd="2" destOrd="0" parTransId="{9799B112-DF68-4A17-B9F7-4306DAC14C01}" sibTransId="{9AF3EBE4-9B6F-42DB-AD91-8BD8C19B1FCE}"/>
    <dgm:cxn modelId="{B0343E6E-FAE3-4AF1-A765-0EA160FEC3E9}" type="presOf" srcId="{D96F0705-20BF-42A6-AB8B-4AC941C4C398}" destId="{7579F09B-7594-4F39-A362-A2F55FD79D71}" srcOrd="0" destOrd="0" presId="urn:microsoft.com/office/officeart/2005/8/layout/lProcess2"/>
    <dgm:cxn modelId="{356972A5-4712-4731-B9AD-44E4B233B473}" srcId="{D96F0705-20BF-42A6-AB8B-4AC941C4C398}" destId="{5D5381BF-FB71-4897-9FA4-285C0894B857}" srcOrd="0" destOrd="0" parTransId="{E2120118-F740-41C1-A3D8-C5F30014574F}" sibTransId="{AB69259B-A27A-4F10-8215-8DB702E9BC84}"/>
    <dgm:cxn modelId="{96AC7710-2BD3-44A5-8224-CE83217B4AEA}" type="presOf" srcId="{26729138-7EB7-430F-8C51-12398E51D3D8}" destId="{A8DED76C-F6CD-4447-89F8-03290F93962A}" srcOrd="0" destOrd="0" presId="urn:microsoft.com/office/officeart/2005/8/layout/lProcess2"/>
    <dgm:cxn modelId="{B7E57C3B-6083-4D64-B376-5276EE095C93}" type="presOf" srcId="{D49B8A0D-67D1-43B0-87B0-30065BAB4BBA}" destId="{BCA3BDC6-4CB8-4AAA-90DD-ED2A0653C98B}" srcOrd="0" destOrd="0" presId="urn:microsoft.com/office/officeart/2005/8/layout/lProcess2"/>
    <dgm:cxn modelId="{D5A7C273-5540-4CA7-8656-0D846ACB68D3}" type="presOf" srcId="{5D5381BF-FB71-4897-9FA4-285C0894B857}" destId="{665E9599-6BD4-4406-AE2B-40E79B03A0B1}" srcOrd="0" destOrd="0" presId="urn:microsoft.com/office/officeart/2005/8/layout/lProcess2"/>
    <dgm:cxn modelId="{27A1FF9E-7EA2-49EC-9F13-E74F30C90C31}" type="presOf" srcId="{26729138-7EB7-430F-8C51-12398E51D3D8}" destId="{4FD98E10-3D46-4DC7-9A7C-8E0323B6FD9B}" srcOrd="1" destOrd="0" presId="urn:microsoft.com/office/officeart/2005/8/layout/lProcess2"/>
    <dgm:cxn modelId="{BEFBBB5B-A661-48C2-ABFA-16632F7EDC34}" srcId="{D96F0705-20BF-42A6-AB8B-4AC941C4C398}" destId="{66986A0C-FA27-4C4F-872B-CEAF3CDA401B}" srcOrd="1" destOrd="0" parTransId="{561F5517-4A37-4919-9FFD-040DB40423AE}" sibTransId="{2CEEA78E-2353-4305-827C-CDE07D0B3FCC}"/>
    <dgm:cxn modelId="{A5A44C75-E262-4E15-8714-D54F2CE54E34}" type="presOf" srcId="{46BD0506-2501-42EA-9689-096E0217680C}" destId="{287980BA-F1B5-4B06-9E85-140276597B88}" srcOrd="0" destOrd="0" presId="urn:microsoft.com/office/officeart/2005/8/layout/lProcess2"/>
    <dgm:cxn modelId="{E6BC2C89-E201-424D-BAB5-D91458C214DA}" type="presOf" srcId="{B175430B-FB65-49BF-B358-B95A87E0D9C3}" destId="{BB041545-3A2E-4D68-A23C-8E19B0358A35}" srcOrd="0" destOrd="0" presId="urn:microsoft.com/office/officeart/2005/8/layout/lProcess2"/>
    <dgm:cxn modelId="{7829B54B-0FC1-4DA0-AA62-7123964E5950}" srcId="{35BD128B-F3D9-4F03-99C7-A75C8B7503CE}" destId="{D49B8A0D-67D1-43B0-87B0-30065BAB4BBA}" srcOrd="0" destOrd="0" parTransId="{37390EED-D74A-484D-8D08-07198052A0AE}" sibTransId="{CB3EFE39-5DFB-4D8B-A02C-960CD5E857B8}"/>
    <dgm:cxn modelId="{BCFC7B7A-4725-4016-B2AC-33F5F285C373}" type="presOf" srcId="{35BD128B-F3D9-4F03-99C7-A75C8B7503CE}" destId="{09114FBF-4353-4F38-B2A8-2E18B8EE7A1D}" srcOrd="1" destOrd="0" presId="urn:microsoft.com/office/officeart/2005/8/layout/lProcess2"/>
    <dgm:cxn modelId="{26F387F2-DFF2-4ADA-BEDB-F81F829CE1A1}" type="presOf" srcId="{F1EB61A0-A64C-48B7-B399-426D1167E078}" destId="{A064030D-0F84-49FB-8908-348A45A8FBC7}" srcOrd="0" destOrd="0" presId="urn:microsoft.com/office/officeart/2005/8/layout/lProcess2"/>
    <dgm:cxn modelId="{9AF39AE2-8278-4094-A4F3-D2C83C30F2D7}" srcId="{26729138-7EB7-430F-8C51-12398E51D3D8}" destId="{1FE218CA-B15C-4E47-B40D-502CC8768DEF}" srcOrd="2" destOrd="0" parTransId="{63025E91-FCC2-48CA-B4F3-148D427EE303}" sibTransId="{6FE3FC3E-9FF3-4554-A35C-5F8B3BC46A5C}"/>
    <dgm:cxn modelId="{C2123A52-C4BF-43BC-823B-A8A1E6C92D79}" srcId="{46BD0506-2501-42EA-9689-096E0217680C}" destId="{26729138-7EB7-430F-8C51-12398E51D3D8}" srcOrd="1" destOrd="0" parTransId="{CE14DDF1-A547-4FF3-8A9A-34B1C915D5F4}" sibTransId="{C7AF9FB6-017A-4F39-BE12-B32D159211D7}"/>
    <dgm:cxn modelId="{92CBE23B-676F-477E-8123-C64FA2BCF47B}" type="presOf" srcId="{1FE218CA-B15C-4E47-B40D-502CC8768DEF}" destId="{CC868515-A7D5-4656-B067-1BD3B2C73D10}" srcOrd="0" destOrd="0" presId="urn:microsoft.com/office/officeart/2005/8/layout/lProcess2"/>
    <dgm:cxn modelId="{A2BCD4CE-652F-4434-AB2C-D0AD3907F91E}" type="presOf" srcId="{66986A0C-FA27-4C4F-872B-CEAF3CDA401B}" destId="{FAB8D9A4-ACC0-49EB-ABBC-401B892C984B}" srcOrd="0" destOrd="0" presId="urn:microsoft.com/office/officeart/2005/8/layout/lProcess2"/>
    <dgm:cxn modelId="{FEB14A39-F32F-4E4D-84B5-DCC809482EEA}" type="presOf" srcId="{35BD128B-F3D9-4F03-99C7-A75C8B7503CE}" destId="{6F27A049-F859-4AFE-A381-4BCC4488DEC2}" srcOrd="0" destOrd="0" presId="urn:microsoft.com/office/officeart/2005/8/layout/lProcess2"/>
    <dgm:cxn modelId="{C9FD4542-BC79-4BAC-952F-1D36B9B62C7B}" type="presOf" srcId="{D2F5F994-49C3-40D3-970F-DAE955FC76CC}" destId="{C9B7FA85-AD67-41E7-B04F-BC87DEC692F5}" srcOrd="0" destOrd="0" presId="urn:microsoft.com/office/officeart/2005/8/layout/lProcess2"/>
    <dgm:cxn modelId="{E20CDD79-8296-4D28-9214-8A0717310C9A}" srcId="{26729138-7EB7-430F-8C51-12398E51D3D8}" destId="{F1EB61A0-A64C-48B7-B399-426D1167E078}" srcOrd="1" destOrd="0" parTransId="{D3FFA0BC-5F3C-4883-A722-98AC17BC93DF}" sibTransId="{54F2D187-F80E-40AE-A90D-5ACD534A601E}"/>
    <dgm:cxn modelId="{41EE0881-27D4-4CA4-B143-FA386DFA3C8A}" srcId="{35BD128B-F3D9-4F03-99C7-A75C8B7503CE}" destId="{D2F5F994-49C3-40D3-970F-DAE955FC76CC}" srcOrd="1" destOrd="0" parTransId="{6B8C46C3-92AE-4FAE-99C0-CEB8D3BA82D7}" sibTransId="{FDDE4047-3976-4B70-8FD4-12E91A820D1B}"/>
    <dgm:cxn modelId="{DF37678D-7533-4752-B61D-EBD71968D631}" srcId="{46BD0506-2501-42EA-9689-096E0217680C}" destId="{35BD128B-F3D9-4F03-99C7-A75C8B7503CE}" srcOrd="0" destOrd="0" parTransId="{FFD8B16B-98EE-4C29-9A8C-C47A50087706}" sibTransId="{7FDD94D3-5BB1-4D93-8E1C-A388AA8EEFCF}"/>
    <dgm:cxn modelId="{4F5826BB-604C-4725-BE5F-B96094EDE617}" type="presOf" srcId="{D96F0705-20BF-42A6-AB8B-4AC941C4C398}" destId="{A855A800-BC29-40B4-B62B-677D442796AB}" srcOrd="1" destOrd="0" presId="urn:microsoft.com/office/officeart/2005/8/layout/lProcess2"/>
    <dgm:cxn modelId="{80CC3F2D-237E-4AFF-AAAA-9F93AC116FC2}" srcId="{26729138-7EB7-430F-8C51-12398E51D3D8}" destId="{B175430B-FB65-49BF-B358-B95A87E0D9C3}" srcOrd="0" destOrd="0" parTransId="{D08F40E3-1A0D-425A-B6E9-107B2BDD3A29}" sibTransId="{A4453D23-56C2-4091-AE7D-D64D7D332B3D}"/>
    <dgm:cxn modelId="{2F896454-D412-447D-98A0-A06BF7DE6380}" type="presParOf" srcId="{287980BA-F1B5-4B06-9E85-140276597B88}" destId="{4C6A2606-1195-4C4D-97AD-A32DA22E7C3B}" srcOrd="0" destOrd="0" presId="urn:microsoft.com/office/officeart/2005/8/layout/lProcess2"/>
    <dgm:cxn modelId="{940DB95E-5B6D-48CC-B10C-1D249E2A8149}" type="presParOf" srcId="{4C6A2606-1195-4C4D-97AD-A32DA22E7C3B}" destId="{6F27A049-F859-4AFE-A381-4BCC4488DEC2}" srcOrd="0" destOrd="0" presId="urn:microsoft.com/office/officeart/2005/8/layout/lProcess2"/>
    <dgm:cxn modelId="{96505EE5-7BCF-4BC0-9F02-116CF8C2BCC8}" type="presParOf" srcId="{4C6A2606-1195-4C4D-97AD-A32DA22E7C3B}" destId="{09114FBF-4353-4F38-B2A8-2E18B8EE7A1D}" srcOrd="1" destOrd="0" presId="urn:microsoft.com/office/officeart/2005/8/layout/lProcess2"/>
    <dgm:cxn modelId="{DD9244B1-B719-4AF3-B846-A54B6C99F35D}" type="presParOf" srcId="{4C6A2606-1195-4C4D-97AD-A32DA22E7C3B}" destId="{A918A0D5-2CB3-4C13-83FA-7643890CEBDF}" srcOrd="2" destOrd="0" presId="urn:microsoft.com/office/officeart/2005/8/layout/lProcess2"/>
    <dgm:cxn modelId="{B4550CB8-8C07-4CFD-9CC2-C926D1C6E2CA}" type="presParOf" srcId="{A918A0D5-2CB3-4C13-83FA-7643890CEBDF}" destId="{F9DC00FD-2CD7-4038-9F04-3FB4F7890049}" srcOrd="0" destOrd="0" presId="urn:microsoft.com/office/officeart/2005/8/layout/lProcess2"/>
    <dgm:cxn modelId="{B87EE82D-DB3F-4037-ADA1-9330ABB44F1C}" type="presParOf" srcId="{F9DC00FD-2CD7-4038-9F04-3FB4F7890049}" destId="{BCA3BDC6-4CB8-4AAA-90DD-ED2A0653C98B}" srcOrd="0" destOrd="0" presId="urn:microsoft.com/office/officeart/2005/8/layout/lProcess2"/>
    <dgm:cxn modelId="{521B9DF2-F096-4146-BC47-07C12F146E74}" type="presParOf" srcId="{F9DC00FD-2CD7-4038-9F04-3FB4F7890049}" destId="{C12242B1-7878-4E90-82E9-828DFCD33D2F}" srcOrd="1" destOrd="0" presId="urn:microsoft.com/office/officeart/2005/8/layout/lProcess2"/>
    <dgm:cxn modelId="{16BB4D1D-F110-4249-AEDF-F5F58718CB9B}" type="presParOf" srcId="{F9DC00FD-2CD7-4038-9F04-3FB4F7890049}" destId="{C9B7FA85-AD67-41E7-B04F-BC87DEC692F5}" srcOrd="2" destOrd="0" presId="urn:microsoft.com/office/officeart/2005/8/layout/lProcess2"/>
    <dgm:cxn modelId="{618E226B-8331-44EC-9C4C-0DF2D7AB01F9}" type="presParOf" srcId="{287980BA-F1B5-4B06-9E85-140276597B88}" destId="{6BEA2C45-8260-4D85-B4F8-6B4E8784161C}" srcOrd="1" destOrd="0" presId="urn:microsoft.com/office/officeart/2005/8/layout/lProcess2"/>
    <dgm:cxn modelId="{CF7450C8-89C9-465A-8A90-0BDACC08A580}" type="presParOf" srcId="{287980BA-F1B5-4B06-9E85-140276597B88}" destId="{8BFE83F6-0BA2-4C86-965F-8635A1B771E8}" srcOrd="2" destOrd="0" presId="urn:microsoft.com/office/officeart/2005/8/layout/lProcess2"/>
    <dgm:cxn modelId="{A51592C2-9666-4678-82C2-F0D32CA3F9EE}" type="presParOf" srcId="{8BFE83F6-0BA2-4C86-965F-8635A1B771E8}" destId="{A8DED76C-F6CD-4447-89F8-03290F93962A}" srcOrd="0" destOrd="0" presId="urn:microsoft.com/office/officeart/2005/8/layout/lProcess2"/>
    <dgm:cxn modelId="{985010B4-12FB-4144-B59A-7FB606CFBAAA}" type="presParOf" srcId="{8BFE83F6-0BA2-4C86-965F-8635A1B771E8}" destId="{4FD98E10-3D46-4DC7-9A7C-8E0323B6FD9B}" srcOrd="1" destOrd="0" presId="urn:microsoft.com/office/officeart/2005/8/layout/lProcess2"/>
    <dgm:cxn modelId="{BD6A98DF-4D78-48EC-BE43-27612AE44F9E}" type="presParOf" srcId="{8BFE83F6-0BA2-4C86-965F-8635A1B771E8}" destId="{E7AB8257-3037-4B95-9011-54B52EFD8242}" srcOrd="2" destOrd="0" presId="urn:microsoft.com/office/officeart/2005/8/layout/lProcess2"/>
    <dgm:cxn modelId="{1088F8AC-9496-4338-B7B0-5BCB48091914}" type="presParOf" srcId="{E7AB8257-3037-4B95-9011-54B52EFD8242}" destId="{E413CA0C-A2F6-4EF1-A8C0-858B8C9F2928}" srcOrd="0" destOrd="0" presId="urn:microsoft.com/office/officeart/2005/8/layout/lProcess2"/>
    <dgm:cxn modelId="{A5172ED6-9A79-4C19-BB90-16BE44652146}" type="presParOf" srcId="{E413CA0C-A2F6-4EF1-A8C0-858B8C9F2928}" destId="{BB041545-3A2E-4D68-A23C-8E19B0358A35}" srcOrd="0" destOrd="0" presId="urn:microsoft.com/office/officeart/2005/8/layout/lProcess2"/>
    <dgm:cxn modelId="{67C02287-6B36-45FE-A254-DC10656A45A7}" type="presParOf" srcId="{E413CA0C-A2F6-4EF1-A8C0-858B8C9F2928}" destId="{C0E7EFCC-61EA-4223-BFB2-0887FBE4297C}" srcOrd="1" destOrd="0" presId="urn:microsoft.com/office/officeart/2005/8/layout/lProcess2"/>
    <dgm:cxn modelId="{F99CF1CD-53F9-4F8B-9F59-444223199DB6}" type="presParOf" srcId="{E413CA0C-A2F6-4EF1-A8C0-858B8C9F2928}" destId="{A064030D-0F84-49FB-8908-348A45A8FBC7}" srcOrd="2" destOrd="0" presId="urn:microsoft.com/office/officeart/2005/8/layout/lProcess2"/>
    <dgm:cxn modelId="{158E4F57-F8EF-4D7E-A86A-6D16E84E02EC}" type="presParOf" srcId="{E413CA0C-A2F6-4EF1-A8C0-858B8C9F2928}" destId="{185CC037-E32C-47D9-9920-9A23BED266A2}" srcOrd="3" destOrd="0" presId="urn:microsoft.com/office/officeart/2005/8/layout/lProcess2"/>
    <dgm:cxn modelId="{47BC422E-2EA6-489C-B424-EB26CB1B2357}" type="presParOf" srcId="{E413CA0C-A2F6-4EF1-A8C0-858B8C9F2928}" destId="{CC868515-A7D5-4656-B067-1BD3B2C73D10}" srcOrd="4" destOrd="0" presId="urn:microsoft.com/office/officeart/2005/8/layout/lProcess2"/>
    <dgm:cxn modelId="{145FDB32-FC75-4FBD-AE36-412196673663}" type="presParOf" srcId="{287980BA-F1B5-4B06-9E85-140276597B88}" destId="{5472825A-E05C-4CAC-B978-8DDE785506A0}" srcOrd="3" destOrd="0" presId="urn:microsoft.com/office/officeart/2005/8/layout/lProcess2"/>
    <dgm:cxn modelId="{A5D96478-EC9F-436C-A43A-E874EC3AAA09}" type="presParOf" srcId="{287980BA-F1B5-4B06-9E85-140276597B88}" destId="{D96A7285-397A-4689-A7DC-4FD93692F7A6}" srcOrd="4" destOrd="0" presId="urn:microsoft.com/office/officeart/2005/8/layout/lProcess2"/>
    <dgm:cxn modelId="{0DB9FE2B-DF7A-4E31-88FB-E55312264654}" type="presParOf" srcId="{D96A7285-397A-4689-A7DC-4FD93692F7A6}" destId="{7579F09B-7594-4F39-A362-A2F55FD79D71}" srcOrd="0" destOrd="0" presId="urn:microsoft.com/office/officeart/2005/8/layout/lProcess2"/>
    <dgm:cxn modelId="{88E727FE-22D9-4D44-B329-6599B20805F4}" type="presParOf" srcId="{D96A7285-397A-4689-A7DC-4FD93692F7A6}" destId="{A855A800-BC29-40B4-B62B-677D442796AB}" srcOrd="1" destOrd="0" presId="urn:microsoft.com/office/officeart/2005/8/layout/lProcess2"/>
    <dgm:cxn modelId="{7E69A467-41B6-437E-83EF-48DDF20DEBF4}" type="presParOf" srcId="{D96A7285-397A-4689-A7DC-4FD93692F7A6}" destId="{9DD05A4C-BEE6-4242-AB38-359D0407DCA9}" srcOrd="2" destOrd="0" presId="urn:microsoft.com/office/officeart/2005/8/layout/lProcess2"/>
    <dgm:cxn modelId="{B19776D8-FB68-4A51-8DD8-C6B2E9D104E4}" type="presParOf" srcId="{9DD05A4C-BEE6-4242-AB38-359D0407DCA9}" destId="{FF99EF7F-4477-407E-BEB6-11219C942DA5}" srcOrd="0" destOrd="0" presId="urn:microsoft.com/office/officeart/2005/8/layout/lProcess2"/>
    <dgm:cxn modelId="{E1EA6D2F-3CDC-40B2-867A-595CA11C14E6}" type="presParOf" srcId="{FF99EF7F-4477-407E-BEB6-11219C942DA5}" destId="{665E9599-6BD4-4406-AE2B-40E79B03A0B1}" srcOrd="0" destOrd="0" presId="urn:microsoft.com/office/officeart/2005/8/layout/lProcess2"/>
    <dgm:cxn modelId="{6AAC15A0-F481-4DBB-985B-DE314B1E504E}" type="presParOf" srcId="{FF99EF7F-4477-407E-BEB6-11219C942DA5}" destId="{B83D0CBD-EE9F-458E-A3BB-C6410FDC84E6}" srcOrd="1" destOrd="0" presId="urn:microsoft.com/office/officeart/2005/8/layout/lProcess2"/>
    <dgm:cxn modelId="{63D1B392-16C1-4EE4-B48C-47645BB433A3}" type="presParOf" srcId="{FF99EF7F-4477-407E-BEB6-11219C942DA5}" destId="{FAB8D9A4-ACC0-49EB-ABBC-401B892C984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BD0506-2501-42EA-9689-096E0217680C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35BD128B-F3D9-4F03-99C7-A75C8B7503CE}">
      <dgm:prSet phldrT="[文字]"/>
      <dgm:spPr/>
      <dgm:t>
        <a:bodyPr/>
        <a:lstStyle/>
        <a:p>
          <a:r>
            <a:rPr lang="zh-TW" altLang="en-US" dirty="0" smtClean="0"/>
            <a:t>代碼</a:t>
          </a:r>
          <a:endParaRPr lang="zh-TW" altLang="en-US" dirty="0"/>
        </a:p>
      </dgm:t>
    </dgm:pt>
    <dgm:pt modelId="{FFD8B16B-98EE-4C29-9A8C-C47A50087706}" type="parTrans" cxnId="{DF37678D-7533-4752-B61D-EBD71968D631}">
      <dgm:prSet/>
      <dgm:spPr/>
      <dgm:t>
        <a:bodyPr/>
        <a:lstStyle/>
        <a:p>
          <a:endParaRPr lang="zh-TW" altLang="en-US"/>
        </a:p>
      </dgm:t>
    </dgm:pt>
    <dgm:pt modelId="{7FDD94D3-5BB1-4D93-8E1C-A388AA8EEFCF}" type="sibTrans" cxnId="{DF37678D-7533-4752-B61D-EBD71968D631}">
      <dgm:prSet/>
      <dgm:spPr/>
      <dgm:t>
        <a:bodyPr/>
        <a:lstStyle/>
        <a:p>
          <a:endParaRPr lang="zh-TW" altLang="en-US"/>
        </a:p>
      </dgm:t>
    </dgm:pt>
    <dgm:pt modelId="{D49B8A0D-67D1-43B0-87B0-30065BAB4BBA}">
      <dgm:prSet phldrT="[文字]" custT="1"/>
      <dgm:spPr/>
      <dgm:t>
        <a:bodyPr/>
        <a:lstStyle/>
        <a:p>
          <a:r>
            <a:rPr lang="zh-TW" altLang="en-US" sz="1500" dirty="0" smtClean="0">
              <a:hlinkClick xmlns:r="http://schemas.openxmlformats.org/officeDocument/2006/relationships" r:id="rId1"/>
            </a:rPr>
            <a:t>檢驗代碼</a:t>
          </a:r>
          <a:endParaRPr lang="zh-TW" altLang="en-US" sz="1500" dirty="0"/>
        </a:p>
      </dgm:t>
    </dgm:pt>
    <dgm:pt modelId="{37390EED-D74A-484D-8D08-07198052A0AE}" type="parTrans" cxnId="{7829B54B-0FC1-4DA0-AA62-7123964E5950}">
      <dgm:prSet/>
      <dgm:spPr/>
      <dgm:t>
        <a:bodyPr/>
        <a:lstStyle/>
        <a:p>
          <a:endParaRPr lang="zh-TW" altLang="en-US"/>
        </a:p>
      </dgm:t>
    </dgm:pt>
    <dgm:pt modelId="{CB3EFE39-5DFB-4D8B-A02C-960CD5E857B8}" type="sibTrans" cxnId="{7829B54B-0FC1-4DA0-AA62-7123964E5950}">
      <dgm:prSet/>
      <dgm:spPr/>
      <dgm:t>
        <a:bodyPr/>
        <a:lstStyle/>
        <a:p>
          <a:endParaRPr lang="zh-TW" altLang="en-US"/>
        </a:p>
      </dgm:t>
    </dgm:pt>
    <dgm:pt modelId="{26729138-7EB7-430F-8C51-12398E51D3D8}">
      <dgm:prSet phldrT="[文字]"/>
      <dgm:spPr/>
      <dgm:t>
        <a:bodyPr/>
        <a:lstStyle/>
        <a:p>
          <a:r>
            <a:rPr lang="zh-TW" altLang="en-US" dirty="0" smtClean="0"/>
            <a:t>檔案</a:t>
          </a:r>
          <a:endParaRPr lang="zh-TW" altLang="en-US" dirty="0"/>
        </a:p>
      </dgm:t>
    </dgm:pt>
    <dgm:pt modelId="{CE14DDF1-A547-4FF3-8A9A-34B1C915D5F4}" type="parTrans" cxnId="{C2123A52-C4BF-43BC-823B-A8A1E6C92D79}">
      <dgm:prSet/>
      <dgm:spPr/>
      <dgm:t>
        <a:bodyPr/>
        <a:lstStyle/>
        <a:p>
          <a:endParaRPr lang="zh-TW" altLang="en-US"/>
        </a:p>
      </dgm:t>
    </dgm:pt>
    <dgm:pt modelId="{C7AF9FB6-017A-4F39-BE12-B32D159211D7}" type="sibTrans" cxnId="{C2123A52-C4BF-43BC-823B-A8A1E6C92D79}">
      <dgm:prSet/>
      <dgm:spPr/>
      <dgm:t>
        <a:bodyPr/>
        <a:lstStyle/>
        <a:p>
          <a:endParaRPr lang="zh-TW" altLang="en-US"/>
        </a:p>
      </dgm:t>
    </dgm:pt>
    <dgm:pt modelId="{D96F0705-20BF-42A6-AB8B-4AC941C4C398}">
      <dgm:prSet phldrT="[文字]"/>
      <dgm:spPr/>
      <dgm:t>
        <a:bodyPr/>
        <a:lstStyle/>
        <a:p>
          <a:r>
            <a:rPr lang="zh-TW" altLang="en-US" dirty="0" smtClean="0"/>
            <a:t>欄位</a:t>
          </a:r>
          <a:endParaRPr lang="zh-TW" altLang="en-US" dirty="0"/>
        </a:p>
      </dgm:t>
    </dgm:pt>
    <dgm:pt modelId="{9799B112-DF68-4A17-B9F7-4306DAC14C01}" type="parTrans" cxnId="{0F8DD303-276C-4DA4-ACCD-87D5F8CB4915}">
      <dgm:prSet/>
      <dgm:spPr/>
      <dgm:t>
        <a:bodyPr/>
        <a:lstStyle/>
        <a:p>
          <a:endParaRPr lang="zh-TW" altLang="en-US"/>
        </a:p>
      </dgm:t>
    </dgm:pt>
    <dgm:pt modelId="{9AF3EBE4-9B6F-42DB-AD91-8BD8C19B1FCE}" type="sibTrans" cxnId="{0F8DD303-276C-4DA4-ACCD-87D5F8CB4915}">
      <dgm:prSet/>
      <dgm:spPr/>
      <dgm:t>
        <a:bodyPr/>
        <a:lstStyle/>
        <a:p>
          <a:endParaRPr lang="zh-TW" altLang="en-US"/>
        </a:p>
      </dgm:t>
    </dgm:pt>
    <dgm:pt modelId="{5D5381BF-FB71-4897-9FA4-285C0894B857}">
      <dgm:prSet phldrT="[文字]" custT="1"/>
      <dgm:spPr/>
      <dgm:t>
        <a:bodyPr/>
        <a:lstStyle/>
        <a:p>
          <a:r>
            <a:rPr lang="zh-TW" altLang="en-US" sz="1500" dirty="0" smtClean="0"/>
            <a:t>細菌代碼</a:t>
          </a:r>
          <a:endParaRPr lang="zh-TW" altLang="en-US" sz="1500" dirty="0"/>
        </a:p>
      </dgm:t>
    </dgm:pt>
    <dgm:pt modelId="{E2120118-F740-41C1-A3D8-C5F30014574F}" type="parTrans" cxnId="{356972A5-4712-4731-B9AD-44E4B233B473}">
      <dgm:prSet/>
      <dgm:spPr/>
      <dgm:t>
        <a:bodyPr/>
        <a:lstStyle/>
        <a:p>
          <a:endParaRPr lang="zh-TW" altLang="en-US"/>
        </a:p>
      </dgm:t>
    </dgm:pt>
    <dgm:pt modelId="{AB69259B-A27A-4F10-8215-8DB702E9BC84}" type="sibTrans" cxnId="{356972A5-4712-4731-B9AD-44E4B233B473}">
      <dgm:prSet/>
      <dgm:spPr/>
      <dgm:t>
        <a:bodyPr/>
        <a:lstStyle/>
        <a:p>
          <a:endParaRPr lang="zh-TW" altLang="en-US"/>
        </a:p>
      </dgm:t>
    </dgm:pt>
    <dgm:pt modelId="{66986A0C-FA27-4C4F-872B-CEAF3CDA401B}">
      <dgm:prSet phldrT="[文字]" custT="1"/>
      <dgm:spPr/>
      <dgm:t>
        <a:bodyPr/>
        <a:lstStyle/>
        <a:p>
          <a:r>
            <a:rPr lang="zh-TW" altLang="en-US" sz="1500" dirty="0" smtClean="0"/>
            <a:t>檢驗值</a:t>
          </a:r>
          <a:endParaRPr lang="zh-TW" altLang="en-US" sz="1500" dirty="0"/>
        </a:p>
      </dgm:t>
    </dgm:pt>
    <dgm:pt modelId="{561F5517-4A37-4919-9FFD-040DB40423AE}" type="parTrans" cxnId="{BEFBBB5B-A661-48C2-ABFA-16632F7EDC34}">
      <dgm:prSet/>
      <dgm:spPr/>
      <dgm:t>
        <a:bodyPr/>
        <a:lstStyle/>
        <a:p>
          <a:endParaRPr lang="zh-TW" altLang="en-US"/>
        </a:p>
      </dgm:t>
    </dgm:pt>
    <dgm:pt modelId="{2CEEA78E-2353-4305-827C-CDE07D0B3FCC}" type="sibTrans" cxnId="{BEFBBB5B-A661-48C2-ABFA-16632F7EDC34}">
      <dgm:prSet/>
      <dgm:spPr/>
      <dgm:t>
        <a:bodyPr/>
        <a:lstStyle/>
        <a:p>
          <a:endParaRPr lang="zh-TW" altLang="en-US"/>
        </a:p>
      </dgm:t>
    </dgm:pt>
    <dgm:pt modelId="{8C7F6F65-FFC5-4300-BA36-C2ABC8A80D59}">
      <dgm:prSet phldrT="[文字]" custT="1"/>
      <dgm:spPr/>
      <dgm:t>
        <a:bodyPr/>
        <a:lstStyle/>
        <a:p>
          <a:r>
            <a:rPr lang="zh-TW" altLang="en-US" sz="1500" u="none" dirty="0" smtClean="0">
              <a:effectLst/>
            </a:rPr>
            <a:t>生化檢驗</a:t>
          </a:r>
          <a:endParaRPr lang="zh-TW" altLang="en-US" sz="1500" dirty="0"/>
        </a:p>
      </dgm:t>
    </dgm:pt>
    <dgm:pt modelId="{CA92957B-DC51-414C-BF45-7F964D59A5DA}" type="parTrans" cxnId="{C933D457-0696-4C42-9CF5-372A42057E9C}">
      <dgm:prSet/>
      <dgm:spPr/>
      <dgm:t>
        <a:bodyPr/>
        <a:lstStyle/>
        <a:p>
          <a:endParaRPr lang="zh-TW" altLang="en-US"/>
        </a:p>
      </dgm:t>
    </dgm:pt>
    <dgm:pt modelId="{9D9ACFAA-80D4-4794-AEE0-AA198BE419D5}" type="sibTrans" cxnId="{C933D457-0696-4C42-9CF5-372A42057E9C}">
      <dgm:prSet/>
      <dgm:spPr/>
      <dgm:t>
        <a:bodyPr/>
        <a:lstStyle/>
        <a:p>
          <a:endParaRPr lang="zh-TW" altLang="en-US"/>
        </a:p>
      </dgm:t>
    </dgm:pt>
    <dgm:pt modelId="{8E195549-FA2A-4838-9D12-3A7480E2EF4C}">
      <dgm:prSet phldrT="[文字]" custT="1"/>
      <dgm:spPr/>
      <dgm:t>
        <a:bodyPr/>
        <a:lstStyle/>
        <a:p>
          <a:r>
            <a:rPr lang="zh-TW" altLang="en-US" sz="1500" dirty="0" smtClean="0"/>
            <a:t>微生物</a:t>
          </a:r>
          <a:endParaRPr lang="zh-TW" altLang="en-US" sz="1500" dirty="0"/>
        </a:p>
      </dgm:t>
    </dgm:pt>
    <dgm:pt modelId="{52D85C61-B07A-49B3-8BF1-EE0996A9E57B}" type="parTrans" cxnId="{C4478600-9D46-44E2-BD4F-AB6E6F2EFF4C}">
      <dgm:prSet/>
      <dgm:spPr/>
      <dgm:t>
        <a:bodyPr/>
        <a:lstStyle/>
        <a:p>
          <a:endParaRPr lang="zh-TW" altLang="en-US"/>
        </a:p>
      </dgm:t>
    </dgm:pt>
    <dgm:pt modelId="{ADB5169A-29FA-4820-B299-B5DED9425432}" type="sibTrans" cxnId="{C4478600-9D46-44E2-BD4F-AB6E6F2EFF4C}">
      <dgm:prSet/>
      <dgm:spPr/>
      <dgm:t>
        <a:bodyPr/>
        <a:lstStyle/>
        <a:p>
          <a:endParaRPr lang="zh-TW" altLang="en-US"/>
        </a:p>
      </dgm:t>
    </dgm:pt>
    <dgm:pt modelId="{287980BA-F1B5-4B06-9E85-140276597B88}" type="pres">
      <dgm:prSet presAssocID="{46BD0506-2501-42EA-9689-096E0217680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C6A2606-1195-4C4D-97AD-A32DA22E7C3B}" type="pres">
      <dgm:prSet presAssocID="{35BD128B-F3D9-4F03-99C7-A75C8B7503CE}" presName="compNode" presStyleCnt="0"/>
      <dgm:spPr/>
    </dgm:pt>
    <dgm:pt modelId="{6F27A049-F859-4AFE-A381-4BCC4488DEC2}" type="pres">
      <dgm:prSet presAssocID="{35BD128B-F3D9-4F03-99C7-A75C8B7503CE}" presName="aNode" presStyleLbl="bgShp" presStyleIdx="0" presStyleCnt="3"/>
      <dgm:spPr/>
      <dgm:t>
        <a:bodyPr/>
        <a:lstStyle/>
        <a:p>
          <a:endParaRPr lang="zh-TW" altLang="en-US"/>
        </a:p>
      </dgm:t>
    </dgm:pt>
    <dgm:pt modelId="{09114FBF-4353-4F38-B2A8-2E18B8EE7A1D}" type="pres">
      <dgm:prSet presAssocID="{35BD128B-F3D9-4F03-99C7-A75C8B7503CE}" presName="textNode" presStyleLbl="bgShp" presStyleIdx="0" presStyleCnt="3"/>
      <dgm:spPr/>
      <dgm:t>
        <a:bodyPr/>
        <a:lstStyle/>
        <a:p>
          <a:endParaRPr lang="zh-TW" altLang="en-US"/>
        </a:p>
      </dgm:t>
    </dgm:pt>
    <dgm:pt modelId="{A918A0D5-2CB3-4C13-83FA-7643890CEBDF}" type="pres">
      <dgm:prSet presAssocID="{35BD128B-F3D9-4F03-99C7-A75C8B7503CE}" presName="compChildNode" presStyleCnt="0"/>
      <dgm:spPr/>
    </dgm:pt>
    <dgm:pt modelId="{F9DC00FD-2CD7-4038-9F04-3FB4F7890049}" type="pres">
      <dgm:prSet presAssocID="{35BD128B-F3D9-4F03-99C7-A75C8B7503CE}" presName="theInnerList" presStyleCnt="0"/>
      <dgm:spPr/>
    </dgm:pt>
    <dgm:pt modelId="{BCA3BDC6-4CB8-4AAA-90DD-ED2A0653C98B}" type="pres">
      <dgm:prSet presAssocID="{D49B8A0D-67D1-43B0-87B0-30065BAB4BBA}" presName="childNode" presStyleLbl="node1" presStyleIdx="0" presStyleCnt="5" custLinFactNeighborX="-729" custLinFactNeighborY="-137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EA2C45-8260-4D85-B4F8-6B4E8784161C}" type="pres">
      <dgm:prSet presAssocID="{35BD128B-F3D9-4F03-99C7-A75C8B7503CE}" presName="aSpace" presStyleCnt="0"/>
      <dgm:spPr/>
    </dgm:pt>
    <dgm:pt modelId="{8BFE83F6-0BA2-4C86-965F-8635A1B771E8}" type="pres">
      <dgm:prSet presAssocID="{26729138-7EB7-430F-8C51-12398E51D3D8}" presName="compNode" presStyleCnt="0"/>
      <dgm:spPr/>
    </dgm:pt>
    <dgm:pt modelId="{A8DED76C-F6CD-4447-89F8-03290F93962A}" type="pres">
      <dgm:prSet presAssocID="{26729138-7EB7-430F-8C51-12398E51D3D8}" presName="aNode" presStyleLbl="bgShp" presStyleIdx="1" presStyleCnt="3" custLinFactNeighborX="0" custLinFactNeighborY="-1616"/>
      <dgm:spPr/>
      <dgm:t>
        <a:bodyPr/>
        <a:lstStyle/>
        <a:p>
          <a:endParaRPr lang="zh-TW" altLang="en-US"/>
        </a:p>
      </dgm:t>
    </dgm:pt>
    <dgm:pt modelId="{4FD98E10-3D46-4DC7-9A7C-8E0323B6FD9B}" type="pres">
      <dgm:prSet presAssocID="{26729138-7EB7-430F-8C51-12398E51D3D8}" presName="textNode" presStyleLbl="bgShp" presStyleIdx="1" presStyleCnt="3"/>
      <dgm:spPr/>
      <dgm:t>
        <a:bodyPr/>
        <a:lstStyle/>
        <a:p>
          <a:endParaRPr lang="zh-TW" altLang="en-US"/>
        </a:p>
      </dgm:t>
    </dgm:pt>
    <dgm:pt modelId="{E7AB8257-3037-4B95-9011-54B52EFD8242}" type="pres">
      <dgm:prSet presAssocID="{26729138-7EB7-430F-8C51-12398E51D3D8}" presName="compChildNode" presStyleCnt="0"/>
      <dgm:spPr/>
    </dgm:pt>
    <dgm:pt modelId="{E413CA0C-A2F6-4EF1-A8C0-858B8C9F2928}" type="pres">
      <dgm:prSet presAssocID="{26729138-7EB7-430F-8C51-12398E51D3D8}" presName="theInnerList" presStyleCnt="0"/>
      <dgm:spPr/>
    </dgm:pt>
    <dgm:pt modelId="{1D6F6DD4-9C67-42AD-A5B2-60E48013AD60}" type="pres">
      <dgm:prSet presAssocID="{8E195549-FA2A-4838-9D12-3A7480E2EF4C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CA8938-1D49-4058-A2B9-05232A305551}" type="pres">
      <dgm:prSet presAssocID="{8E195549-FA2A-4838-9D12-3A7480E2EF4C}" presName="aSpace2" presStyleCnt="0"/>
      <dgm:spPr/>
    </dgm:pt>
    <dgm:pt modelId="{8EAF2C1D-D44C-420E-811A-E3E5794BC912}" type="pres">
      <dgm:prSet presAssocID="{8C7F6F65-FFC5-4300-BA36-C2ABC8A80D59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72825A-E05C-4CAC-B978-8DDE785506A0}" type="pres">
      <dgm:prSet presAssocID="{26729138-7EB7-430F-8C51-12398E51D3D8}" presName="aSpace" presStyleCnt="0"/>
      <dgm:spPr/>
    </dgm:pt>
    <dgm:pt modelId="{D96A7285-397A-4689-A7DC-4FD93692F7A6}" type="pres">
      <dgm:prSet presAssocID="{D96F0705-20BF-42A6-AB8B-4AC941C4C398}" presName="compNode" presStyleCnt="0"/>
      <dgm:spPr/>
    </dgm:pt>
    <dgm:pt modelId="{7579F09B-7594-4F39-A362-A2F55FD79D71}" type="pres">
      <dgm:prSet presAssocID="{D96F0705-20BF-42A6-AB8B-4AC941C4C398}" presName="aNode" presStyleLbl="bgShp" presStyleIdx="2" presStyleCnt="3"/>
      <dgm:spPr/>
      <dgm:t>
        <a:bodyPr/>
        <a:lstStyle/>
        <a:p>
          <a:endParaRPr lang="zh-TW" altLang="en-US"/>
        </a:p>
      </dgm:t>
    </dgm:pt>
    <dgm:pt modelId="{A855A800-BC29-40B4-B62B-677D442796AB}" type="pres">
      <dgm:prSet presAssocID="{D96F0705-20BF-42A6-AB8B-4AC941C4C398}" presName="textNode" presStyleLbl="bgShp" presStyleIdx="2" presStyleCnt="3"/>
      <dgm:spPr/>
      <dgm:t>
        <a:bodyPr/>
        <a:lstStyle/>
        <a:p>
          <a:endParaRPr lang="zh-TW" altLang="en-US"/>
        </a:p>
      </dgm:t>
    </dgm:pt>
    <dgm:pt modelId="{9DD05A4C-BEE6-4242-AB38-359D0407DCA9}" type="pres">
      <dgm:prSet presAssocID="{D96F0705-20BF-42A6-AB8B-4AC941C4C398}" presName="compChildNode" presStyleCnt="0"/>
      <dgm:spPr/>
    </dgm:pt>
    <dgm:pt modelId="{FF99EF7F-4477-407E-BEB6-11219C942DA5}" type="pres">
      <dgm:prSet presAssocID="{D96F0705-20BF-42A6-AB8B-4AC941C4C398}" presName="theInnerList" presStyleCnt="0"/>
      <dgm:spPr/>
    </dgm:pt>
    <dgm:pt modelId="{665E9599-6BD4-4406-AE2B-40E79B03A0B1}" type="pres">
      <dgm:prSet presAssocID="{5D5381BF-FB71-4897-9FA4-285C0894B857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3D0CBD-EE9F-458E-A3BB-C6410FDC84E6}" type="pres">
      <dgm:prSet presAssocID="{5D5381BF-FB71-4897-9FA4-285C0894B857}" presName="aSpace2" presStyleCnt="0"/>
      <dgm:spPr/>
    </dgm:pt>
    <dgm:pt modelId="{FAB8D9A4-ACC0-49EB-ABBC-401B892C984B}" type="pres">
      <dgm:prSet presAssocID="{66986A0C-FA27-4C4F-872B-CEAF3CDA401B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F5826BB-604C-4725-BE5F-B96094EDE617}" type="presOf" srcId="{D96F0705-20BF-42A6-AB8B-4AC941C4C398}" destId="{A855A800-BC29-40B4-B62B-677D442796AB}" srcOrd="1" destOrd="0" presId="urn:microsoft.com/office/officeart/2005/8/layout/lProcess2"/>
    <dgm:cxn modelId="{FEB14A39-F32F-4E4D-84B5-DCC809482EEA}" type="presOf" srcId="{35BD128B-F3D9-4F03-99C7-A75C8B7503CE}" destId="{6F27A049-F859-4AFE-A381-4BCC4488DEC2}" srcOrd="0" destOrd="0" presId="urn:microsoft.com/office/officeart/2005/8/layout/lProcess2"/>
    <dgm:cxn modelId="{DF37678D-7533-4752-B61D-EBD71968D631}" srcId="{46BD0506-2501-42EA-9689-096E0217680C}" destId="{35BD128B-F3D9-4F03-99C7-A75C8B7503CE}" srcOrd="0" destOrd="0" parTransId="{FFD8B16B-98EE-4C29-9A8C-C47A50087706}" sibTransId="{7FDD94D3-5BB1-4D93-8E1C-A388AA8EEFCF}"/>
    <dgm:cxn modelId="{A2BCD4CE-652F-4434-AB2C-D0AD3907F91E}" type="presOf" srcId="{66986A0C-FA27-4C4F-872B-CEAF3CDA401B}" destId="{FAB8D9A4-ACC0-49EB-ABBC-401B892C984B}" srcOrd="0" destOrd="0" presId="urn:microsoft.com/office/officeart/2005/8/layout/lProcess2"/>
    <dgm:cxn modelId="{BEFBBB5B-A661-48C2-ABFA-16632F7EDC34}" srcId="{D96F0705-20BF-42A6-AB8B-4AC941C4C398}" destId="{66986A0C-FA27-4C4F-872B-CEAF3CDA401B}" srcOrd="1" destOrd="0" parTransId="{561F5517-4A37-4919-9FFD-040DB40423AE}" sibTransId="{2CEEA78E-2353-4305-827C-CDE07D0B3FCC}"/>
    <dgm:cxn modelId="{356972A5-4712-4731-B9AD-44E4B233B473}" srcId="{D96F0705-20BF-42A6-AB8B-4AC941C4C398}" destId="{5D5381BF-FB71-4897-9FA4-285C0894B857}" srcOrd="0" destOrd="0" parTransId="{E2120118-F740-41C1-A3D8-C5F30014574F}" sibTransId="{AB69259B-A27A-4F10-8215-8DB702E9BC84}"/>
    <dgm:cxn modelId="{C933D457-0696-4C42-9CF5-372A42057E9C}" srcId="{26729138-7EB7-430F-8C51-12398E51D3D8}" destId="{8C7F6F65-FFC5-4300-BA36-C2ABC8A80D59}" srcOrd="1" destOrd="0" parTransId="{CA92957B-DC51-414C-BF45-7F964D59A5DA}" sibTransId="{9D9ACFAA-80D4-4794-AEE0-AA198BE419D5}"/>
    <dgm:cxn modelId="{27A1FF9E-7EA2-49EC-9F13-E74F30C90C31}" type="presOf" srcId="{26729138-7EB7-430F-8C51-12398E51D3D8}" destId="{4FD98E10-3D46-4DC7-9A7C-8E0323B6FD9B}" srcOrd="1" destOrd="0" presId="urn:microsoft.com/office/officeart/2005/8/layout/lProcess2"/>
    <dgm:cxn modelId="{D5A7C273-5540-4CA7-8656-0D846ACB68D3}" type="presOf" srcId="{5D5381BF-FB71-4897-9FA4-285C0894B857}" destId="{665E9599-6BD4-4406-AE2B-40E79B03A0B1}" srcOrd="0" destOrd="0" presId="urn:microsoft.com/office/officeart/2005/8/layout/lProcess2"/>
    <dgm:cxn modelId="{0F8DD303-276C-4DA4-ACCD-87D5F8CB4915}" srcId="{46BD0506-2501-42EA-9689-096E0217680C}" destId="{D96F0705-20BF-42A6-AB8B-4AC941C4C398}" srcOrd="2" destOrd="0" parTransId="{9799B112-DF68-4A17-B9F7-4306DAC14C01}" sibTransId="{9AF3EBE4-9B6F-42DB-AD91-8BD8C19B1FCE}"/>
    <dgm:cxn modelId="{BCFC7B7A-4725-4016-B2AC-33F5F285C373}" type="presOf" srcId="{35BD128B-F3D9-4F03-99C7-A75C8B7503CE}" destId="{09114FBF-4353-4F38-B2A8-2E18B8EE7A1D}" srcOrd="1" destOrd="0" presId="urn:microsoft.com/office/officeart/2005/8/layout/lProcess2"/>
    <dgm:cxn modelId="{0D798020-B677-4D5F-959B-86653278FB82}" type="presOf" srcId="{8E195549-FA2A-4838-9D12-3A7480E2EF4C}" destId="{1D6F6DD4-9C67-42AD-A5B2-60E48013AD60}" srcOrd="0" destOrd="0" presId="urn:microsoft.com/office/officeart/2005/8/layout/lProcess2"/>
    <dgm:cxn modelId="{A5A44C75-E262-4E15-8714-D54F2CE54E34}" type="presOf" srcId="{46BD0506-2501-42EA-9689-096E0217680C}" destId="{287980BA-F1B5-4B06-9E85-140276597B88}" srcOrd="0" destOrd="0" presId="urn:microsoft.com/office/officeart/2005/8/layout/lProcess2"/>
    <dgm:cxn modelId="{B0343E6E-FAE3-4AF1-A765-0EA160FEC3E9}" type="presOf" srcId="{D96F0705-20BF-42A6-AB8B-4AC941C4C398}" destId="{7579F09B-7594-4F39-A362-A2F55FD79D71}" srcOrd="0" destOrd="0" presId="urn:microsoft.com/office/officeart/2005/8/layout/lProcess2"/>
    <dgm:cxn modelId="{C2123A52-C4BF-43BC-823B-A8A1E6C92D79}" srcId="{46BD0506-2501-42EA-9689-096E0217680C}" destId="{26729138-7EB7-430F-8C51-12398E51D3D8}" srcOrd="1" destOrd="0" parTransId="{CE14DDF1-A547-4FF3-8A9A-34B1C915D5F4}" sibTransId="{C7AF9FB6-017A-4F39-BE12-B32D159211D7}"/>
    <dgm:cxn modelId="{7829B54B-0FC1-4DA0-AA62-7123964E5950}" srcId="{35BD128B-F3D9-4F03-99C7-A75C8B7503CE}" destId="{D49B8A0D-67D1-43B0-87B0-30065BAB4BBA}" srcOrd="0" destOrd="0" parTransId="{37390EED-D74A-484D-8D08-07198052A0AE}" sibTransId="{CB3EFE39-5DFB-4D8B-A02C-960CD5E857B8}"/>
    <dgm:cxn modelId="{B7E57C3B-6083-4D64-B376-5276EE095C93}" type="presOf" srcId="{D49B8A0D-67D1-43B0-87B0-30065BAB4BBA}" destId="{BCA3BDC6-4CB8-4AAA-90DD-ED2A0653C98B}" srcOrd="0" destOrd="0" presId="urn:microsoft.com/office/officeart/2005/8/layout/lProcess2"/>
    <dgm:cxn modelId="{625C3833-68DA-4778-A4B3-07F83D50AAED}" type="presOf" srcId="{8C7F6F65-FFC5-4300-BA36-C2ABC8A80D59}" destId="{8EAF2C1D-D44C-420E-811A-E3E5794BC912}" srcOrd="0" destOrd="0" presId="urn:microsoft.com/office/officeart/2005/8/layout/lProcess2"/>
    <dgm:cxn modelId="{C4478600-9D46-44E2-BD4F-AB6E6F2EFF4C}" srcId="{26729138-7EB7-430F-8C51-12398E51D3D8}" destId="{8E195549-FA2A-4838-9D12-3A7480E2EF4C}" srcOrd="0" destOrd="0" parTransId="{52D85C61-B07A-49B3-8BF1-EE0996A9E57B}" sibTransId="{ADB5169A-29FA-4820-B299-B5DED9425432}"/>
    <dgm:cxn modelId="{96AC7710-2BD3-44A5-8224-CE83217B4AEA}" type="presOf" srcId="{26729138-7EB7-430F-8C51-12398E51D3D8}" destId="{A8DED76C-F6CD-4447-89F8-03290F93962A}" srcOrd="0" destOrd="0" presId="urn:microsoft.com/office/officeart/2005/8/layout/lProcess2"/>
    <dgm:cxn modelId="{2F896454-D412-447D-98A0-A06BF7DE6380}" type="presParOf" srcId="{287980BA-F1B5-4B06-9E85-140276597B88}" destId="{4C6A2606-1195-4C4D-97AD-A32DA22E7C3B}" srcOrd="0" destOrd="0" presId="urn:microsoft.com/office/officeart/2005/8/layout/lProcess2"/>
    <dgm:cxn modelId="{940DB95E-5B6D-48CC-B10C-1D249E2A8149}" type="presParOf" srcId="{4C6A2606-1195-4C4D-97AD-A32DA22E7C3B}" destId="{6F27A049-F859-4AFE-A381-4BCC4488DEC2}" srcOrd="0" destOrd="0" presId="urn:microsoft.com/office/officeart/2005/8/layout/lProcess2"/>
    <dgm:cxn modelId="{96505EE5-7BCF-4BC0-9F02-116CF8C2BCC8}" type="presParOf" srcId="{4C6A2606-1195-4C4D-97AD-A32DA22E7C3B}" destId="{09114FBF-4353-4F38-B2A8-2E18B8EE7A1D}" srcOrd="1" destOrd="0" presId="urn:microsoft.com/office/officeart/2005/8/layout/lProcess2"/>
    <dgm:cxn modelId="{DD9244B1-B719-4AF3-B846-A54B6C99F35D}" type="presParOf" srcId="{4C6A2606-1195-4C4D-97AD-A32DA22E7C3B}" destId="{A918A0D5-2CB3-4C13-83FA-7643890CEBDF}" srcOrd="2" destOrd="0" presId="urn:microsoft.com/office/officeart/2005/8/layout/lProcess2"/>
    <dgm:cxn modelId="{B4550CB8-8C07-4CFD-9CC2-C926D1C6E2CA}" type="presParOf" srcId="{A918A0D5-2CB3-4C13-83FA-7643890CEBDF}" destId="{F9DC00FD-2CD7-4038-9F04-3FB4F7890049}" srcOrd="0" destOrd="0" presId="urn:microsoft.com/office/officeart/2005/8/layout/lProcess2"/>
    <dgm:cxn modelId="{B87EE82D-DB3F-4037-ADA1-9330ABB44F1C}" type="presParOf" srcId="{F9DC00FD-2CD7-4038-9F04-3FB4F7890049}" destId="{BCA3BDC6-4CB8-4AAA-90DD-ED2A0653C98B}" srcOrd="0" destOrd="0" presId="urn:microsoft.com/office/officeart/2005/8/layout/lProcess2"/>
    <dgm:cxn modelId="{618E226B-8331-44EC-9C4C-0DF2D7AB01F9}" type="presParOf" srcId="{287980BA-F1B5-4B06-9E85-140276597B88}" destId="{6BEA2C45-8260-4D85-B4F8-6B4E8784161C}" srcOrd="1" destOrd="0" presId="urn:microsoft.com/office/officeart/2005/8/layout/lProcess2"/>
    <dgm:cxn modelId="{CF7450C8-89C9-465A-8A90-0BDACC08A580}" type="presParOf" srcId="{287980BA-F1B5-4B06-9E85-140276597B88}" destId="{8BFE83F6-0BA2-4C86-965F-8635A1B771E8}" srcOrd="2" destOrd="0" presId="urn:microsoft.com/office/officeart/2005/8/layout/lProcess2"/>
    <dgm:cxn modelId="{A51592C2-9666-4678-82C2-F0D32CA3F9EE}" type="presParOf" srcId="{8BFE83F6-0BA2-4C86-965F-8635A1B771E8}" destId="{A8DED76C-F6CD-4447-89F8-03290F93962A}" srcOrd="0" destOrd="0" presId="urn:microsoft.com/office/officeart/2005/8/layout/lProcess2"/>
    <dgm:cxn modelId="{985010B4-12FB-4144-B59A-7FB606CFBAAA}" type="presParOf" srcId="{8BFE83F6-0BA2-4C86-965F-8635A1B771E8}" destId="{4FD98E10-3D46-4DC7-9A7C-8E0323B6FD9B}" srcOrd="1" destOrd="0" presId="urn:microsoft.com/office/officeart/2005/8/layout/lProcess2"/>
    <dgm:cxn modelId="{BD6A98DF-4D78-48EC-BE43-27612AE44F9E}" type="presParOf" srcId="{8BFE83F6-0BA2-4C86-965F-8635A1B771E8}" destId="{E7AB8257-3037-4B95-9011-54B52EFD8242}" srcOrd="2" destOrd="0" presId="urn:microsoft.com/office/officeart/2005/8/layout/lProcess2"/>
    <dgm:cxn modelId="{1088F8AC-9496-4338-B7B0-5BCB48091914}" type="presParOf" srcId="{E7AB8257-3037-4B95-9011-54B52EFD8242}" destId="{E413CA0C-A2F6-4EF1-A8C0-858B8C9F2928}" srcOrd="0" destOrd="0" presId="urn:microsoft.com/office/officeart/2005/8/layout/lProcess2"/>
    <dgm:cxn modelId="{4DFBB188-C109-42FA-B027-CA3CC55AD588}" type="presParOf" srcId="{E413CA0C-A2F6-4EF1-A8C0-858B8C9F2928}" destId="{1D6F6DD4-9C67-42AD-A5B2-60E48013AD60}" srcOrd="0" destOrd="0" presId="urn:microsoft.com/office/officeart/2005/8/layout/lProcess2"/>
    <dgm:cxn modelId="{49EC5143-BB8F-4E6B-91F7-7E649A6C2D04}" type="presParOf" srcId="{E413CA0C-A2F6-4EF1-A8C0-858B8C9F2928}" destId="{59CA8938-1D49-4058-A2B9-05232A305551}" srcOrd="1" destOrd="0" presId="urn:microsoft.com/office/officeart/2005/8/layout/lProcess2"/>
    <dgm:cxn modelId="{D7FEBAAB-1E94-4D36-AE28-027ECB9A20BD}" type="presParOf" srcId="{E413CA0C-A2F6-4EF1-A8C0-858B8C9F2928}" destId="{8EAF2C1D-D44C-420E-811A-E3E5794BC912}" srcOrd="2" destOrd="0" presId="urn:microsoft.com/office/officeart/2005/8/layout/lProcess2"/>
    <dgm:cxn modelId="{145FDB32-FC75-4FBD-AE36-412196673663}" type="presParOf" srcId="{287980BA-F1B5-4B06-9E85-140276597B88}" destId="{5472825A-E05C-4CAC-B978-8DDE785506A0}" srcOrd="3" destOrd="0" presId="urn:microsoft.com/office/officeart/2005/8/layout/lProcess2"/>
    <dgm:cxn modelId="{A5D96478-EC9F-436C-A43A-E874EC3AAA09}" type="presParOf" srcId="{287980BA-F1B5-4B06-9E85-140276597B88}" destId="{D96A7285-397A-4689-A7DC-4FD93692F7A6}" srcOrd="4" destOrd="0" presId="urn:microsoft.com/office/officeart/2005/8/layout/lProcess2"/>
    <dgm:cxn modelId="{0DB9FE2B-DF7A-4E31-88FB-E55312264654}" type="presParOf" srcId="{D96A7285-397A-4689-A7DC-4FD93692F7A6}" destId="{7579F09B-7594-4F39-A362-A2F55FD79D71}" srcOrd="0" destOrd="0" presId="urn:microsoft.com/office/officeart/2005/8/layout/lProcess2"/>
    <dgm:cxn modelId="{88E727FE-22D9-4D44-B329-6599B20805F4}" type="presParOf" srcId="{D96A7285-397A-4689-A7DC-4FD93692F7A6}" destId="{A855A800-BC29-40B4-B62B-677D442796AB}" srcOrd="1" destOrd="0" presId="urn:microsoft.com/office/officeart/2005/8/layout/lProcess2"/>
    <dgm:cxn modelId="{7E69A467-41B6-437E-83EF-48DDF20DEBF4}" type="presParOf" srcId="{D96A7285-397A-4689-A7DC-4FD93692F7A6}" destId="{9DD05A4C-BEE6-4242-AB38-359D0407DCA9}" srcOrd="2" destOrd="0" presId="urn:microsoft.com/office/officeart/2005/8/layout/lProcess2"/>
    <dgm:cxn modelId="{B19776D8-FB68-4A51-8DD8-C6B2E9D104E4}" type="presParOf" srcId="{9DD05A4C-BEE6-4242-AB38-359D0407DCA9}" destId="{FF99EF7F-4477-407E-BEB6-11219C942DA5}" srcOrd="0" destOrd="0" presId="urn:microsoft.com/office/officeart/2005/8/layout/lProcess2"/>
    <dgm:cxn modelId="{E1EA6D2F-3CDC-40B2-867A-595CA11C14E6}" type="presParOf" srcId="{FF99EF7F-4477-407E-BEB6-11219C942DA5}" destId="{665E9599-6BD4-4406-AE2B-40E79B03A0B1}" srcOrd="0" destOrd="0" presId="urn:microsoft.com/office/officeart/2005/8/layout/lProcess2"/>
    <dgm:cxn modelId="{6AAC15A0-F481-4DBB-985B-DE314B1E504E}" type="presParOf" srcId="{FF99EF7F-4477-407E-BEB6-11219C942DA5}" destId="{B83D0CBD-EE9F-458E-A3BB-C6410FDC84E6}" srcOrd="1" destOrd="0" presId="urn:microsoft.com/office/officeart/2005/8/layout/lProcess2"/>
    <dgm:cxn modelId="{63D1B392-16C1-4EE4-B48C-47645BB433A3}" type="presParOf" srcId="{FF99EF7F-4477-407E-BEB6-11219C942DA5}" destId="{FAB8D9A4-ACC0-49EB-ABBC-401B892C984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BD0506-2501-42EA-9689-096E0217680C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35BD128B-F3D9-4F03-99C7-A75C8B7503CE}">
      <dgm:prSet phldrT="[文字]"/>
      <dgm:spPr/>
      <dgm:t>
        <a:bodyPr/>
        <a:lstStyle/>
        <a:p>
          <a:r>
            <a:rPr lang="zh-TW" altLang="en-US" dirty="0" smtClean="0"/>
            <a:t>代碼</a:t>
          </a:r>
          <a:endParaRPr lang="zh-TW" altLang="en-US" dirty="0"/>
        </a:p>
      </dgm:t>
    </dgm:pt>
    <dgm:pt modelId="{FFD8B16B-98EE-4C29-9A8C-C47A50087706}" type="parTrans" cxnId="{DF37678D-7533-4752-B61D-EBD71968D631}">
      <dgm:prSet/>
      <dgm:spPr/>
      <dgm:t>
        <a:bodyPr/>
        <a:lstStyle/>
        <a:p>
          <a:endParaRPr lang="zh-TW" altLang="en-US"/>
        </a:p>
      </dgm:t>
    </dgm:pt>
    <dgm:pt modelId="{7FDD94D3-5BB1-4D93-8E1C-A388AA8EEFCF}" type="sibTrans" cxnId="{DF37678D-7533-4752-B61D-EBD71968D631}">
      <dgm:prSet/>
      <dgm:spPr/>
      <dgm:t>
        <a:bodyPr/>
        <a:lstStyle/>
        <a:p>
          <a:endParaRPr lang="zh-TW" altLang="en-US"/>
        </a:p>
      </dgm:t>
    </dgm:pt>
    <dgm:pt modelId="{D49B8A0D-67D1-43B0-87B0-30065BAB4BBA}">
      <dgm:prSet phldrT="[文字]" custT="1"/>
      <dgm:spPr/>
      <dgm:t>
        <a:bodyPr/>
        <a:lstStyle/>
        <a:p>
          <a:r>
            <a:rPr lang="zh-TW" altLang="en-US" sz="2600" dirty="0" smtClean="0">
              <a:hlinkClick xmlns:r="http://schemas.openxmlformats.org/officeDocument/2006/relationships" r:id="" action="ppaction://hlinkshowjump?jump=nextslide"/>
            </a:rPr>
            <a:t>項目代碼</a:t>
          </a:r>
          <a:endParaRPr lang="zh-TW" altLang="en-US" sz="2600" dirty="0"/>
        </a:p>
      </dgm:t>
    </dgm:pt>
    <dgm:pt modelId="{37390EED-D74A-484D-8D08-07198052A0AE}" type="parTrans" cxnId="{7829B54B-0FC1-4DA0-AA62-7123964E5950}">
      <dgm:prSet/>
      <dgm:spPr/>
      <dgm:t>
        <a:bodyPr/>
        <a:lstStyle/>
        <a:p>
          <a:endParaRPr lang="zh-TW" altLang="en-US"/>
        </a:p>
      </dgm:t>
    </dgm:pt>
    <dgm:pt modelId="{CB3EFE39-5DFB-4D8B-A02C-960CD5E857B8}" type="sibTrans" cxnId="{7829B54B-0FC1-4DA0-AA62-7123964E5950}">
      <dgm:prSet/>
      <dgm:spPr/>
      <dgm:t>
        <a:bodyPr/>
        <a:lstStyle/>
        <a:p>
          <a:endParaRPr lang="zh-TW" altLang="en-US"/>
        </a:p>
      </dgm:t>
    </dgm:pt>
    <dgm:pt modelId="{26729138-7EB7-430F-8C51-12398E51D3D8}">
      <dgm:prSet phldrT="[文字]"/>
      <dgm:spPr/>
      <dgm:t>
        <a:bodyPr/>
        <a:lstStyle/>
        <a:p>
          <a:r>
            <a:rPr lang="zh-TW" altLang="en-US" dirty="0" smtClean="0"/>
            <a:t>檔案</a:t>
          </a:r>
          <a:endParaRPr lang="zh-TW" altLang="en-US" dirty="0"/>
        </a:p>
      </dgm:t>
    </dgm:pt>
    <dgm:pt modelId="{CE14DDF1-A547-4FF3-8A9A-34B1C915D5F4}" type="parTrans" cxnId="{C2123A52-C4BF-43BC-823B-A8A1E6C92D79}">
      <dgm:prSet/>
      <dgm:spPr/>
      <dgm:t>
        <a:bodyPr/>
        <a:lstStyle/>
        <a:p>
          <a:endParaRPr lang="zh-TW" altLang="en-US"/>
        </a:p>
      </dgm:t>
    </dgm:pt>
    <dgm:pt modelId="{C7AF9FB6-017A-4F39-BE12-B32D159211D7}" type="sibTrans" cxnId="{C2123A52-C4BF-43BC-823B-A8A1E6C92D79}">
      <dgm:prSet/>
      <dgm:spPr/>
      <dgm:t>
        <a:bodyPr/>
        <a:lstStyle/>
        <a:p>
          <a:endParaRPr lang="zh-TW" altLang="en-US"/>
        </a:p>
      </dgm:t>
    </dgm:pt>
    <dgm:pt modelId="{D96F0705-20BF-42A6-AB8B-4AC941C4C398}">
      <dgm:prSet phldrT="[文字]"/>
      <dgm:spPr/>
      <dgm:t>
        <a:bodyPr/>
        <a:lstStyle/>
        <a:p>
          <a:r>
            <a:rPr lang="zh-TW" altLang="en-US" dirty="0" smtClean="0"/>
            <a:t>欄位</a:t>
          </a:r>
          <a:endParaRPr lang="zh-TW" altLang="en-US" dirty="0"/>
        </a:p>
      </dgm:t>
    </dgm:pt>
    <dgm:pt modelId="{9799B112-DF68-4A17-B9F7-4306DAC14C01}" type="parTrans" cxnId="{0F8DD303-276C-4DA4-ACCD-87D5F8CB4915}">
      <dgm:prSet/>
      <dgm:spPr/>
      <dgm:t>
        <a:bodyPr/>
        <a:lstStyle/>
        <a:p>
          <a:endParaRPr lang="zh-TW" altLang="en-US"/>
        </a:p>
      </dgm:t>
    </dgm:pt>
    <dgm:pt modelId="{9AF3EBE4-9B6F-42DB-AD91-8BD8C19B1FCE}" type="sibTrans" cxnId="{0F8DD303-276C-4DA4-ACCD-87D5F8CB4915}">
      <dgm:prSet/>
      <dgm:spPr/>
      <dgm:t>
        <a:bodyPr/>
        <a:lstStyle/>
        <a:p>
          <a:endParaRPr lang="zh-TW" altLang="en-US"/>
        </a:p>
      </dgm:t>
    </dgm:pt>
    <dgm:pt modelId="{8054DEBC-593F-4AD3-9BB4-573C8932D89E}">
      <dgm:prSet/>
      <dgm:spPr/>
      <dgm:t>
        <a:bodyPr/>
        <a:lstStyle/>
        <a:p>
          <a:r>
            <a:rPr lang="zh-TW" altLang="en-US" dirty="0" smtClean="0"/>
            <a:t>檢測值</a:t>
          </a:r>
          <a:endParaRPr lang="zh-TW" altLang="en-US" dirty="0"/>
        </a:p>
      </dgm:t>
    </dgm:pt>
    <dgm:pt modelId="{6A7FE0E4-0C0D-4F91-ABC0-BF964E0C8BAB}" type="parTrans" cxnId="{6BC9F929-40C5-4661-9A73-B84C20EA4F28}">
      <dgm:prSet/>
      <dgm:spPr/>
      <dgm:t>
        <a:bodyPr/>
        <a:lstStyle/>
        <a:p>
          <a:endParaRPr lang="zh-TW" altLang="en-US"/>
        </a:p>
      </dgm:t>
    </dgm:pt>
    <dgm:pt modelId="{643A774E-FC03-41F8-A8FC-7277B9F66945}" type="sibTrans" cxnId="{6BC9F929-40C5-4661-9A73-B84C20EA4F28}">
      <dgm:prSet/>
      <dgm:spPr/>
      <dgm:t>
        <a:bodyPr/>
        <a:lstStyle/>
        <a:p>
          <a:endParaRPr lang="zh-TW" altLang="en-US"/>
        </a:p>
      </dgm:t>
    </dgm:pt>
    <dgm:pt modelId="{717EE1D4-B604-4854-B621-B39173D8B59B}">
      <dgm:prSet/>
      <dgm:spPr/>
      <dgm:t>
        <a:bodyPr/>
        <a:lstStyle/>
        <a:p>
          <a:r>
            <a:rPr lang="zh-TW" altLang="en-US" u="none" smtClean="0">
              <a:effectLst/>
            </a:rPr>
            <a:t>住院</a:t>
          </a:r>
          <a:r>
            <a:rPr lang="en-US" altLang="zh-TW" u="none" smtClean="0">
              <a:effectLst/>
            </a:rPr>
            <a:t>-</a:t>
          </a:r>
          <a:r>
            <a:rPr lang="zh-TW" altLang="en-US" u="none" smtClean="0">
              <a:effectLst/>
            </a:rPr>
            <a:t>生命徵象檔</a:t>
          </a:r>
          <a:endParaRPr lang="zh-TW" altLang="en-US" u="none" dirty="0">
            <a:effectLst/>
          </a:endParaRPr>
        </a:p>
      </dgm:t>
    </dgm:pt>
    <dgm:pt modelId="{009FCE34-3AE3-4E28-9D78-CC7BF6569F0F}" type="parTrans" cxnId="{0FFF5517-6E0A-4293-B746-5DE384FB105B}">
      <dgm:prSet/>
      <dgm:spPr/>
      <dgm:t>
        <a:bodyPr/>
        <a:lstStyle/>
        <a:p>
          <a:endParaRPr lang="zh-TW" altLang="en-US"/>
        </a:p>
      </dgm:t>
    </dgm:pt>
    <dgm:pt modelId="{D1C4A695-91D0-4E0F-BDDA-F02DBDD2560B}" type="sibTrans" cxnId="{0FFF5517-6E0A-4293-B746-5DE384FB105B}">
      <dgm:prSet/>
      <dgm:spPr/>
      <dgm:t>
        <a:bodyPr/>
        <a:lstStyle/>
        <a:p>
          <a:endParaRPr lang="zh-TW" altLang="en-US"/>
        </a:p>
      </dgm:t>
    </dgm:pt>
    <dgm:pt modelId="{C7F4E0E5-DDB4-4246-AE85-E245BB95A982}">
      <dgm:prSet/>
      <dgm:spPr/>
      <dgm:t>
        <a:bodyPr/>
        <a:lstStyle/>
        <a:p>
          <a:r>
            <a:rPr lang="zh-TW" altLang="en-US" dirty="0" smtClean="0"/>
            <a:t>急診</a:t>
          </a:r>
          <a:r>
            <a:rPr lang="en-US" altLang="zh-TW" dirty="0" smtClean="0"/>
            <a:t>-</a:t>
          </a:r>
          <a:r>
            <a:rPr lang="zh-TW" altLang="en-US" smtClean="0"/>
            <a:t>急診</a:t>
          </a:r>
          <a:r>
            <a:rPr lang="zh-TW" altLang="en-US" u="none" smtClean="0">
              <a:effectLst/>
            </a:rPr>
            <a:t>生命徵象檔</a:t>
          </a:r>
          <a:endParaRPr lang="zh-TW" altLang="en-US" dirty="0"/>
        </a:p>
      </dgm:t>
    </dgm:pt>
    <dgm:pt modelId="{78CDC3EE-6C0F-4BB9-9FA2-F4476C6499F0}" type="parTrans" cxnId="{5F0520DB-35ED-4474-9930-90BD7F578BFA}">
      <dgm:prSet/>
      <dgm:spPr/>
      <dgm:t>
        <a:bodyPr/>
        <a:lstStyle/>
        <a:p>
          <a:endParaRPr lang="zh-TW" altLang="en-US"/>
        </a:p>
      </dgm:t>
    </dgm:pt>
    <dgm:pt modelId="{D057BB41-8C8C-40E9-9D7C-D215D109B281}" type="sibTrans" cxnId="{5F0520DB-35ED-4474-9930-90BD7F578BFA}">
      <dgm:prSet/>
      <dgm:spPr/>
      <dgm:t>
        <a:bodyPr/>
        <a:lstStyle/>
        <a:p>
          <a:endParaRPr lang="zh-TW" altLang="en-US"/>
        </a:p>
      </dgm:t>
    </dgm:pt>
    <dgm:pt modelId="{206F7A7C-5257-4490-BFA4-E8DB5C9247AC}">
      <dgm:prSet phldrT="[文字]"/>
      <dgm:spPr/>
      <dgm:t>
        <a:bodyPr/>
        <a:lstStyle/>
        <a:p>
          <a:r>
            <a:rPr lang="zh-TW" altLang="en-US" dirty="0" smtClean="0"/>
            <a:t>項目代碼</a:t>
          </a:r>
          <a:endParaRPr lang="zh-TW" altLang="en-US" dirty="0"/>
        </a:p>
      </dgm:t>
    </dgm:pt>
    <dgm:pt modelId="{6199B92A-BC6A-4D6C-803A-F51C4C959BAA}" type="sibTrans" cxnId="{540E79F9-B21E-49E5-8C21-447C324CFCAB}">
      <dgm:prSet/>
      <dgm:spPr/>
      <dgm:t>
        <a:bodyPr/>
        <a:lstStyle/>
        <a:p>
          <a:endParaRPr lang="zh-TW" altLang="en-US"/>
        </a:p>
      </dgm:t>
    </dgm:pt>
    <dgm:pt modelId="{F020079C-118C-4F87-8EA5-64FDA23EAA88}" type="parTrans" cxnId="{540E79F9-B21E-49E5-8C21-447C324CFCAB}">
      <dgm:prSet/>
      <dgm:spPr/>
      <dgm:t>
        <a:bodyPr/>
        <a:lstStyle/>
        <a:p>
          <a:endParaRPr lang="zh-TW" altLang="en-US"/>
        </a:p>
      </dgm:t>
    </dgm:pt>
    <dgm:pt modelId="{287980BA-F1B5-4B06-9E85-140276597B88}" type="pres">
      <dgm:prSet presAssocID="{46BD0506-2501-42EA-9689-096E0217680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C6A2606-1195-4C4D-97AD-A32DA22E7C3B}" type="pres">
      <dgm:prSet presAssocID="{35BD128B-F3D9-4F03-99C7-A75C8B7503CE}" presName="compNode" presStyleCnt="0"/>
      <dgm:spPr/>
    </dgm:pt>
    <dgm:pt modelId="{6F27A049-F859-4AFE-A381-4BCC4488DEC2}" type="pres">
      <dgm:prSet presAssocID="{35BD128B-F3D9-4F03-99C7-A75C8B7503CE}" presName="aNode" presStyleLbl="bgShp" presStyleIdx="0" presStyleCnt="3"/>
      <dgm:spPr/>
      <dgm:t>
        <a:bodyPr/>
        <a:lstStyle/>
        <a:p>
          <a:endParaRPr lang="zh-TW" altLang="en-US"/>
        </a:p>
      </dgm:t>
    </dgm:pt>
    <dgm:pt modelId="{09114FBF-4353-4F38-B2A8-2E18B8EE7A1D}" type="pres">
      <dgm:prSet presAssocID="{35BD128B-F3D9-4F03-99C7-A75C8B7503CE}" presName="textNode" presStyleLbl="bgShp" presStyleIdx="0" presStyleCnt="3"/>
      <dgm:spPr/>
      <dgm:t>
        <a:bodyPr/>
        <a:lstStyle/>
        <a:p>
          <a:endParaRPr lang="zh-TW" altLang="en-US"/>
        </a:p>
      </dgm:t>
    </dgm:pt>
    <dgm:pt modelId="{A918A0D5-2CB3-4C13-83FA-7643890CEBDF}" type="pres">
      <dgm:prSet presAssocID="{35BD128B-F3D9-4F03-99C7-A75C8B7503CE}" presName="compChildNode" presStyleCnt="0"/>
      <dgm:spPr/>
    </dgm:pt>
    <dgm:pt modelId="{F9DC00FD-2CD7-4038-9F04-3FB4F7890049}" type="pres">
      <dgm:prSet presAssocID="{35BD128B-F3D9-4F03-99C7-A75C8B7503CE}" presName="theInnerList" presStyleCnt="0"/>
      <dgm:spPr/>
    </dgm:pt>
    <dgm:pt modelId="{BCA3BDC6-4CB8-4AAA-90DD-ED2A0653C98B}" type="pres">
      <dgm:prSet presAssocID="{D49B8A0D-67D1-43B0-87B0-30065BAB4BBA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EA2C45-8260-4D85-B4F8-6B4E8784161C}" type="pres">
      <dgm:prSet presAssocID="{35BD128B-F3D9-4F03-99C7-A75C8B7503CE}" presName="aSpace" presStyleCnt="0"/>
      <dgm:spPr/>
    </dgm:pt>
    <dgm:pt modelId="{8BFE83F6-0BA2-4C86-965F-8635A1B771E8}" type="pres">
      <dgm:prSet presAssocID="{26729138-7EB7-430F-8C51-12398E51D3D8}" presName="compNode" presStyleCnt="0"/>
      <dgm:spPr/>
    </dgm:pt>
    <dgm:pt modelId="{A8DED76C-F6CD-4447-89F8-03290F93962A}" type="pres">
      <dgm:prSet presAssocID="{26729138-7EB7-430F-8C51-12398E51D3D8}" presName="aNode" presStyleLbl="bgShp" presStyleIdx="1" presStyleCnt="3" custLinFactNeighborX="0" custLinFactNeighborY="-1616"/>
      <dgm:spPr/>
      <dgm:t>
        <a:bodyPr/>
        <a:lstStyle/>
        <a:p>
          <a:endParaRPr lang="zh-TW" altLang="en-US"/>
        </a:p>
      </dgm:t>
    </dgm:pt>
    <dgm:pt modelId="{4FD98E10-3D46-4DC7-9A7C-8E0323B6FD9B}" type="pres">
      <dgm:prSet presAssocID="{26729138-7EB7-430F-8C51-12398E51D3D8}" presName="textNode" presStyleLbl="bgShp" presStyleIdx="1" presStyleCnt="3"/>
      <dgm:spPr/>
      <dgm:t>
        <a:bodyPr/>
        <a:lstStyle/>
        <a:p>
          <a:endParaRPr lang="zh-TW" altLang="en-US"/>
        </a:p>
      </dgm:t>
    </dgm:pt>
    <dgm:pt modelId="{E7AB8257-3037-4B95-9011-54B52EFD8242}" type="pres">
      <dgm:prSet presAssocID="{26729138-7EB7-430F-8C51-12398E51D3D8}" presName="compChildNode" presStyleCnt="0"/>
      <dgm:spPr/>
    </dgm:pt>
    <dgm:pt modelId="{E413CA0C-A2F6-4EF1-A8C0-858B8C9F2928}" type="pres">
      <dgm:prSet presAssocID="{26729138-7EB7-430F-8C51-12398E51D3D8}" presName="theInnerList" presStyleCnt="0"/>
      <dgm:spPr/>
    </dgm:pt>
    <dgm:pt modelId="{3392DD70-F20B-43BE-82DA-F96A024C3E2D}" type="pres">
      <dgm:prSet presAssocID="{717EE1D4-B604-4854-B621-B39173D8B59B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F1E6DE-61E7-41D4-8A20-2C6FCBE9BD78}" type="pres">
      <dgm:prSet presAssocID="{717EE1D4-B604-4854-B621-B39173D8B59B}" presName="aSpace2" presStyleCnt="0"/>
      <dgm:spPr/>
    </dgm:pt>
    <dgm:pt modelId="{FC68815A-958E-471E-8531-D31670BBAC32}" type="pres">
      <dgm:prSet presAssocID="{C7F4E0E5-DDB4-4246-AE85-E245BB95A982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72825A-E05C-4CAC-B978-8DDE785506A0}" type="pres">
      <dgm:prSet presAssocID="{26729138-7EB7-430F-8C51-12398E51D3D8}" presName="aSpace" presStyleCnt="0"/>
      <dgm:spPr/>
    </dgm:pt>
    <dgm:pt modelId="{D96A7285-397A-4689-A7DC-4FD93692F7A6}" type="pres">
      <dgm:prSet presAssocID="{D96F0705-20BF-42A6-AB8B-4AC941C4C398}" presName="compNode" presStyleCnt="0"/>
      <dgm:spPr/>
    </dgm:pt>
    <dgm:pt modelId="{7579F09B-7594-4F39-A362-A2F55FD79D71}" type="pres">
      <dgm:prSet presAssocID="{D96F0705-20BF-42A6-AB8B-4AC941C4C398}" presName="aNode" presStyleLbl="bgShp" presStyleIdx="2" presStyleCnt="3"/>
      <dgm:spPr/>
      <dgm:t>
        <a:bodyPr/>
        <a:lstStyle/>
        <a:p>
          <a:endParaRPr lang="zh-TW" altLang="en-US"/>
        </a:p>
      </dgm:t>
    </dgm:pt>
    <dgm:pt modelId="{A855A800-BC29-40B4-B62B-677D442796AB}" type="pres">
      <dgm:prSet presAssocID="{D96F0705-20BF-42A6-AB8B-4AC941C4C398}" presName="textNode" presStyleLbl="bgShp" presStyleIdx="2" presStyleCnt="3"/>
      <dgm:spPr/>
      <dgm:t>
        <a:bodyPr/>
        <a:lstStyle/>
        <a:p>
          <a:endParaRPr lang="zh-TW" altLang="en-US"/>
        </a:p>
      </dgm:t>
    </dgm:pt>
    <dgm:pt modelId="{9DD05A4C-BEE6-4242-AB38-359D0407DCA9}" type="pres">
      <dgm:prSet presAssocID="{D96F0705-20BF-42A6-AB8B-4AC941C4C398}" presName="compChildNode" presStyleCnt="0"/>
      <dgm:spPr/>
    </dgm:pt>
    <dgm:pt modelId="{FF99EF7F-4477-407E-BEB6-11219C942DA5}" type="pres">
      <dgm:prSet presAssocID="{D96F0705-20BF-42A6-AB8B-4AC941C4C398}" presName="theInnerList" presStyleCnt="0"/>
      <dgm:spPr/>
    </dgm:pt>
    <dgm:pt modelId="{700F72D3-37E6-4F8E-BFE5-6A5BD8C01E9D}" type="pres">
      <dgm:prSet presAssocID="{206F7A7C-5257-4490-BFA4-E8DB5C9247AC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693F76-E955-47C9-A87D-A00E694B52F0}" type="pres">
      <dgm:prSet presAssocID="{206F7A7C-5257-4490-BFA4-E8DB5C9247AC}" presName="aSpace2" presStyleCnt="0"/>
      <dgm:spPr/>
    </dgm:pt>
    <dgm:pt modelId="{5536FEA6-EB1C-4FE9-B8DA-F024B7F6F9AC}" type="pres">
      <dgm:prSet presAssocID="{8054DEBC-593F-4AD3-9BB4-573C8932D89E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F5826BB-604C-4725-BE5F-B96094EDE617}" type="presOf" srcId="{D96F0705-20BF-42A6-AB8B-4AC941C4C398}" destId="{A855A800-BC29-40B4-B62B-677D442796AB}" srcOrd="1" destOrd="0" presId="urn:microsoft.com/office/officeart/2005/8/layout/lProcess2"/>
    <dgm:cxn modelId="{FEB14A39-F32F-4E4D-84B5-DCC809482EEA}" type="presOf" srcId="{35BD128B-F3D9-4F03-99C7-A75C8B7503CE}" destId="{6F27A049-F859-4AFE-A381-4BCC4488DEC2}" srcOrd="0" destOrd="0" presId="urn:microsoft.com/office/officeart/2005/8/layout/lProcess2"/>
    <dgm:cxn modelId="{DF37678D-7533-4752-B61D-EBD71968D631}" srcId="{46BD0506-2501-42EA-9689-096E0217680C}" destId="{35BD128B-F3D9-4F03-99C7-A75C8B7503CE}" srcOrd="0" destOrd="0" parTransId="{FFD8B16B-98EE-4C29-9A8C-C47A50087706}" sibTransId="{7FDD94D3-5BB1-4D93-8E1C-A388AA8EEFCF}"/>
    <dgm:cxn modelId="{6BC9F929-40C5-4661-9A73-B84C20EA4F28}" srcId="{D96F0705-20BF-42A6-AB8B-4AC941C4C398}" destId="{8054DEBC-593F-4AD3-9BB4-573C8932D89E}" srcOrd="1" destOrd="0" parTransId="{6A7FE0E4-0C0D-4F91-ABC0-BF964E0C8BAB}" sibTransId="{643A774E-FC03-41F8-A8FC-7277B9F66945}"/>
    <dgm:cxn modelId="{899973FA-BD01-47FD-938F-7080E2E2C16D}" type="presOf" srcId="{8054DEBC-593F-4AD3-9BB4-573C8932D89E}" destId="{5536FEA6-EB1C-4FE9-B8DA-F024B7F6F9AC}" srcOrd="0" destOrd="0" presId="urn:microsoft.com/office/officeart/2005/8/layout/lProcess2"/>
    <dgm:cxn modelId="{5F0520DB-35ED-4474-9930-90BD7F578BFA}" srcId="{26729138-7EB7-430F-8C51-12398E51D3D8}" destId="{C7F4E0E5-DDB4-4246-AE85-E245BB95A982}" srcOrd="1" destOrd="0" parTransId="{78CDC3EE-6C0F-4BB9-9FA2-F4476C6499F0}" sibTransId="{D057BB41-8C8C-40E9-9D7C-D215D109B281}"/>
    <dgm:cxn modelId="{0FFF5517-6E0A-4293-B746-5DE384FB105B}" srcId="{26729138-7EB7-430F-8C51-12398E51D3D8}" destId="{717EE1D4-B604-4854-B621-B39173D8B59B}" srcOrd="0" destOrd="0" parTransId="{009FCE34-3AE3-4E28-9D78-CC7BF6569F0F}" sibTransId="{D1C4A695-91D0-4E0F-BDDA-F02DBDD2560B}"/>
    <dgm:cxn modelId="{27A1FF9E-7EA2-49EC-9F13-E74F30C90C31}" type="presOf" srcId="{26729138-7EB7-430F-8C51-12398E51D3D8}" destId="{4FD98E10-3D46-4DC7-9A7C-8E0323B6FD9B}" srcOrd="1" destOrd="0" presId="urn:microsoft.com/office/officeart/2005/8/layout/lProcess2"/>
    <dgm:cxn modelId="{0F8DD303-276C-4DA4-ACCD-87D5F8CB4915}" srcId="{46BD0506-2501-42EA-9689-096E0217680C}" destId="{D96F0705-20BF-42A6-AB8B-4AC941C4C398}" srcOrd="2" destOrd="0" parTransId="{9799B112-DF68-4A17-B9F7-4306DAC14C01}" sibTransId="{9AF3EBE4-9B6F-42DB-AD91-8BD8C19B1FCE}"/>
    <dgm:cxn modelId="{BCFC7B7A-4725-4016-B2AC-33F5F285C373}" type="presOf" srcId="{35BD128B-F3D9-4F03-99C7-A75C8B7503CE}" destId="{09114FBF-4353-4F38-B2A8-2E18B8EE7A1D}" srcOrd="1" destOrd="0" presId="urn:microsoft.com/office/officeart/2005/8/layout/lProcess2"/>
    <dgm:cxn modelId="{A5A44C75-E262-4E15-8714-D54F2CE54E34}" type="presOf" srcId="{46BD0506-2501-42EA-9689-096E0217680C}" destId="{287980BA-F1B5-4B06-9E85-140276597B88}" srcOrd="0" destOrd="0" presId="urn:microsoft.com/office/officeart/2005/8/layout/lProcess2"/>
    <dgm:cxn modelId="{7C0534CD-A5C4-4D2E-8C75-F87A04D27183}" type="presOf" srcId="{206F7A7C-5257-4490-BFA4-E8DB5C9247AC}" destId="{700F72D3-37E6-4F8E-BFE5-6A5BD8C01E9D}" srcOrd="0" destOrd="0" presId="urn:microsoft.com/office/officeart/2005/8/layout/lProcess2"/>
    <dgm:cxn modelId="{B0343E6E-FAE3-4AF1-A765-0EA160FEC3E9}" type="presOf" srcId="{D96F0705-20BF-42A6-AB8B-4AC941C4C398}" destId="{7579F09B-7594-4F39-A362-A2F55FD79D71}" srcOrd="0" destOrd="0" presId="urn:microsoft.com/office/officeart/2005/8/layout/lProcess2"/>
    <dgm:cxn modelId="{C2123A52-C4BF-43BC-823B-A8A1E6C92D79}" srcId="{46BD0506-2501-42EA-9689-096E0217680C}" destId="{26729138-7EB7-430F-8C51-12398E51D3D8}" srcOrd="1" destOrd="0" parTransId="{CE14DDF1-A547-4FF3-8A9A-34B1C915D5F4}" sibTransId="{C7AF9FB6-017A-4F39-BE12-B32D159211D7}"/>
    <dgm:cxn modelId="{954EA4FD-3882-4FB0-B81A-F15AACDF4436}" type="presOf" srcId="{C7F4E0E5-DDB4-4246-AE85-E245BB95A982}" destId="{FC68815A-958E-471E-8531-D31670BBAC32}" srcOrd="0" destOrd="0" presId="urn:microsoft.com/office/officeart/2005/8/layout/lProcess2"/>
    <dgm:cxn modelId="{7829B54B-0FC1-4DA0-AA62-7123964E5950}" srcId="{35BD128B-F3D9-4F03-99C7-A75C8B7503CE}" destId="{D49B8A0D-67D1-43B0-87B0-30065BAB4BBA}" srcOrd="0" destOrd="0" parTransId="{37390EED-D74A-484D-8D08-07198052A0AE}" sibTransId="{CB3EFE39-5DFB-4D8B-A02C-960CD5E857B8}"/>
    <dgm:cxn modelId="{540E79F9-B21E-49E5-8C21-447C324CFCAB}" srcId="{D96F0705-20BF-42A6-AB8B-4AC941C4C398}" destId="{206F7A7C-5257-4490-BFA4-E8DB5C9247AC}" srcOrd="0" destOrd="0" parTransId="{F020079C-118C-4F87-8EA5-64FDA23EAA88}" sibTransId="{6199B92A-BC6A-4D6C-803A-F51C4C959BAA}"/>
    <dgm:cxn modelId="{B7E57C3B-6083-4D64-B376-5276EE095C93}" type="presOf" srcId="{D49B8A0D-67D1-43B0-87B0-30065BAB4BBA}" destId="{BCA3BDC6-4CB8-4AAA-90DD-ED2A0653C98B}" srcOrd="0" destOrd="0" presId="urn:microsoft.com/office/officeart/2005/8/layout/lProcess2"/>
    <dgm:cxn modelId="{E59317FE-79F3-42B6-AAA4-3C0EFE1DE37D}" type="presOf" srcId="{717EE1D4-B604-4854-B621-B39173D8B59B}" destId="{3392DD70-F20B-43BE-82DA-F96A024C3E2D}" srcOrd="0" destOrd="0" presId="urn:microsoft.com/office/officeart/2005/8/layout/lProcess2"/>
    <dgm:cxn modelId="{96AC7710-2BD3-44A5-8224-CE83217B4AEA}" type="presOf" srcId="{26729138-7EB7-430F-8C51-12398E51D3D8}" destId="{A8DED76C-F6CD-4447-89F8-03290F93962A}" srcOrd="0" destOrd="0" presId="urn:microsoft.com/office/officeart/2005/8/layout/lProcess2"/>
    <dgm:cxn modelId="{2F896454-D412-447D-98A0-A06BF7DE6380}" type="presParOf" srcId="{287980BA-F1B5-4B06-9E85-140276597B88}" destId="{4C6A2606-1195-4C4D-97AD-A32DA22E7C3B}" srcOrd="0" destOrd="0" presId="urn:microsoft.com/office/officeart/2005/8/layout/lProcess2"/>
    <dgm:cxn modelId="{940DB95E-5B6D-48CC-B10C-1D249E2A8149}" type="presParOf" srcId="{4C6A2606-1195-4C4D-97AD-A32DA22E7C3B}" destId="{6F27A049-F859-4AFE-A381-4BCC4488DEC2}" srcOrd="0" destOrd="0" presId="urn:microsoft.com/office/officeart/2005/8/layout/lProcess2"/>
    <dgm:cxn modelId="{96505EE5-7BCF-4BC0-9F02-116CF8C2BCC8}" type="presParOf" srcId="{4C6A2606-1195-4C4D-97AD-A32DA22E7C3B}" destId="{09114FBF-4353-4F38-B2A8-2E18B8EE7A1D}" srcOrd="1" destOrd="0" presId="urn:microsoft.com/office/officeart/2005/8/layout/lProcess2"/>
    <dgm:cxn modelId="{DD9244B1-B719-4AF3-B846-A54B6C99F35D}" type="presParOf" srcId="{4C6A2606-1195-4C4D-97AD-A32DA22E7C3B}" destId="{A918A0D5-2CB3-4C13-83FA-7643890CEBDF}" srcOrd="2" destOrd="0" presId="urn:microsoft.com/office/officeart/2005/8/layout/lProcess2"/>
    <dgm:cxn modelId="{B4550CB8-8C07-4CFD-9CC2-C926D1C6E2CA}" type="presParOf" srcId="{A918A0D5-2CB3-4C13-83FA-7643890CEBDF}" destId="{F9DC00FD-2CD7-4038-9F04-3FB4F7890049}" srcOrd="0" destOrd="0" presId="urn:microsoft.com/office/officeart/2005/8/layout/lProcess2"/>
    <dgm:cxn modelId="{B87EE82D-DB3F-4037-ADA1-9330ABB44F1C}" type="presParOf" srcId="{F9DC00FD-2CD7-4038-9F04-3FB4F7890049}" destId="{BCA3BDC6-4CB8-4AAA-90DD-ED2A0653C98B}" srcOrd="0" destOrd="0" presId="urn:microsoft.com/office/officeart/2005/8/layout/lProcess2"/>
    <dgm:cxn modelId="{618E226B-8331-44EC-9C4C-0DF2D7AB01F9}" type="presParOf" srcId="{287980BA-F1B5-4B06-9E85-140276597B88}" destId="{6BEA2C45-8260-4D85-B4F8-6B4E8784161C}" srcOrd="1" destOrd="0" presId="urn:microsoft.com/office/officeart/2005/8/layout/lProcess2"/>
    <dgm:cxn modelId="{CF7450C8-89C9-465A-8A90-0BDACC08A580}" type="presParOf" srcId="{287980BA-F1B5-4B06-9E85-140276597B88}" destId="{8BFE83F6-0BA2-4C86-965F-8635A1B771E8}" srcOrd="2" destOrd="0" presId="urn:microsoft.com/office/officeart/2005/8/layout/lProcess2"/>
    <dgm:cxn modelId="{A51592C2-9666-4678-82C2-F0D32CA3F9EE}" type="presParOf" srcId="{8BFE83F6-0BA2-4C86-965F-8635A1B771E8}" destId="{A8DED76C-F6CD-4447-89F8-03290F93962A}" srcOrd="0" destOrd="0" presId="urn:microsoft.com/office/officeart/2005/8/layout/lProcess2"/>
    <dgm:cxn modelId="{985010B4-12FB-4144-B59A-7FB606CFBAAA}" type="presParOf" srcId="{8BFE83F6-0BA2-4C86-965F-8635A1B771E8}" destId="{4FD98E10-3D46-4DC7-9A7C-8E0323B6FD9B}" srcOrd="1" destOrd="0" presId="urn:microsoft.com/office/officeart/2005/8/layout/lProcess2"/>
    <dgm:cxn modelId="{BD6A98DF-4D78-48EC-BE43-27612AE44F9E}" type="presParOf" srcId="{8BFE83F6-0BA2-4C86-965F-8635A1B771E8}" destId="{E7AB8257-3037-4B95-9011-54B52EFD8242}" srcOrd="2" destOrd="0" presId="urn:microsoft.com/office/officeart/2005/8/layout/lProcess2"/>
    <dgm:cxn modelId="{1088F8AC-9496-4338-B7B0-5BCB48091914}" type="presParOf" srcId="{E7AB8257-3037-4B95-9011-54B52EFD8242}" destId="{E413CA0C-A2F6-4EF1-A8C0-858B8C9F2928}" srcOrd="0" destOrd="0" presId="urn:microsoft.com/office/officeart/2005/8/layout/lProcess2"/>
    <dgm:cxn modelId="{6FC3552C-89D2-40CE-8676-B2A6F913CE61}" type="presParOf" srcId="{E413CA0C-A2F6-4EF1-A8C0-858B8C9F2928}" destId="{3392DD70-F20B-43BE-82DA-F96A024C3E2D}" srcOrd="0" destOrd="0" presId="urn:microsoft.com/office/officeart/2005/8/layout/lProcess2"/>
    <dgm:cxn modelId="{BBD7E0A1-55C9-4178-8E48-739BD858EEB9}" type="presParOf" srcId="{E413CA0C-A2F6-4EF1-A8C0-858B8C9F2928}" destId="{43F1E6DE-61E7-41D4-8A20-2C6FCBE9BD78}" srcOrd="1" destOrd="0" presId="urn:microsoft.com/office/officeart/2005/8/layout/lProcess2"/>
    <dgm:cxn modelId="{D446934E-6E2C-4E6C-B041-0065754B658F}" type="presParOf" srcId="{E413CA0C-A2F6-4EF1-A8C0-858B8C9F2928}" destId="{FC68815A-958E-471E-8531-D31670BBAC32}" srcOrd="2" destOrd="0" presId="urn:microsoft.com/office/officeart/2005/8/layout/lProcess2"/>
    <dgm:cxn modelId="{145FDB32-FC75-4FBD-AE36-412196673663}" type="presParOf" srcId="{287980BA-F1B5-4B06-9E85-140276597B88}" destId="{5472825A-E05C-4CAC-B978-8DDE785506A0}" srcOrd="3" destOrd="0" presId="urn:microsoft.com/office/officeart/2005/8/layout/lProcess2"/>
    <dgm:cxn modelId="{A5D96478-EC9F-436C-A43A-E874EC3AAA09}" type="presParOf" srcId="{287980BA-F1B5-4B06-9E85-140276597B88}" destId="{D96A7285-397A-4689-A7DC-4FD93692F7A6}" srcOrd="4" destOrd="0" presId="urn:microsoft.com/office/officeart/2005/8/layout/lProcess2"/>
    <dgm:cxn modelId="{0DB9FE2B-DF7A-4E31-88FB-E55312264654}" type="presParOf" srcId="{D96A7285-397A-4689-A7DC-4FD93692F7A6}" destId="{7579F09B-7594-4F39-A362-A2F55FD79D71}" srcOrd="0" destOrd="0" presId="urn:microsoft.com/office/officeart/2005/8/layout/lProcess2"/>
    <dgm:cxn modelId="{88E727FE-22D9-4D44-B329-6599B20805F4}" type="presParOf" srcId="{D96A7285-397A-4689-A7DC-4FD93692F7A6}" destId="{A855A800-BC29-40B4-B62B-677D442796AB}" srcOrd="1" destOrd="0" presId="urn:microsoft.com/office/officeart/2005/8/layout/lProcess2"/>
    <dgm:cxn modelId="{7E69A467-41B6-437E-83EF-48DDF20DEBF4}" type="presParOf" srcId="{D96A7285-397A-4689-A7DC-4FD93692F7A6}" destId="{9DD05A4C-BEE6-4242-AB38-359D0407DCA9}" srcOrd="2" destOrd="0" presId="urn:microsoft.com/office/officeart/2005/8/layout/lProcess2"/>
    <dgm:cxn modelId="{B19776D8-FB68-4A51-8DD8-C6B2E9D104E4}" type="presParOf" srcId="{9DD05A4C-BEE6-4242-AB38-359D0407DCA9}" destId="{FF99EF7F-4477-407E-BEB6-11219C942DA5}" srcOrd="0" destOrd="0" presId="urn:microsoft.com/office/officeart/2005/8/layout/lProcess2"/>
    <dgm:cxn modelId="{26146135-F8C3-46D6-BEED-280E0E5861FD}" type="presParOf" srcId="{FF99EF7F-4477-407E-BEB6-11219C942DA5}" destId="{700F72D3-37E6-4F8E-BFE5-6A5BD8C01E9D}" srcOrd="0" destOrd="0" presId="urn:microsoft.com/office/officeart/2005/8/layout/lProcess2"/>
    <dgm:cxn modelId="{B19D44C0-EE0F-479A-846B-BBB45927292E}" type="presParOf" srcId="{FF99EF7F-4477-407E-BEB6-11219C942DA5}" destId="{1B693F76-E955-47C9-A87D-A00E694B52F0}" srcOrd="1" destOrd="0" presId="urn:microsoft.com/office/officeart/2005/8/layout/lProcess2"/>
    <dgm:cxn modelId="{0A5A2244-97DF-43CF-9FD8-C1DE206BD542}" type="presParOf" srcId="{FF99EF7F-4477-407E-BEB6-11219C942DA5}" destId="{5536FEA6-EB1C-4FE9-B8DA-F024B7F6F9A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BD0506-2501-42EA-9689-096E0217680C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35BD128B-F3D9-4F03-99C7-A75C8B7503CE}">
      <dgm:prSet phldrT="[文字]"/>
      <dgm:spPr/>
      <dgm:t>
        <a:bodyPr/>
        <a:lstStyle/>
        <a:p>
          <a:r>
            <a:rPr lang="zh-TW" altLang="en-US" dirty="0" smtClean="0"/>
            <a:t>代碼</a:t>
          </a:r>
          <a:endParaRPr lang="zh-TW" altLang="en-US" dirty="0"/>
        </a:p>
      </dgm:t>
    </dgm:pt>
    <dgm:pt modelId="{FFD8B16B-98EE-4C29-9A8C-C47A50087706}" type="parTrans" cxnId="{DF37678D-7533-4752-B61D-EBD71968D631}">
      <dgm:prSet/>
      <dgm:spPr/>
      <dgm:t>
        <a:bodyPr/>
        <a:lstStyle/>
        <a:p>
          <a:endParaRPr lang="zh-TW" altLang="en-US"/>
        </a:p>
      </dgm:t>
    </dgm:pt>
    <dgm:pt modelId="{7FDD94D3-5BB1-4D93-8E1C-A388AA8EEFCF}" type="sibTrans" cxnId="{DF37678D-7533-4752-B61D-EBD71968D631}">
      <dgm:prSet/>
      <dgm:spPr/>
      <dgm:t>
        <a:bodyPr/>
        <a:lstStyle/>
        <a:p>
          <a:endParaRPr lang="zh-TW" altLang="en-US"/>
        </a:p>
      </dgm:t>
    </dgm:pt>
    <dgm:pt modelId="{D49B8A0D-67D1-43B0-87B0-30065BAB4BBA}">
      <dgm:prSet phldrT="[文字]"/>
      <dgm:spPr/>
      <dgm:t>
        <a:bodyPr/>
        <a:lstStyle/>
        <a:p>
          <a:r>
            <a:rPr lang="zh-TW" altLang="en-US" dirty="0" smtClean="0"/>
            <a:t>藥碼、材料代碼</a:t>
          </a:r>
          <a:endParaRPr lang="zh-TW" altLang="en-US" dirty="0"/>
        </a:p>
      </dgm:t>
    </dgm:pt>
    <dgm:pt modelId="{37390EED-D74A-484D-8D08-07198052A0AE}" type="parTrans" cxnId="{7829B54B-0FC1-4DA0-AA62-7123964E5950}">
      <dgm:prSet/>
      <dgm:spPr/>
      <dgm:t>
        <a:bodyPr/>
        <a:lstStyle/>
        <a:p>
          <a:endParaRPr lang="zh-TW" altLang="en-US"/>
        </a:p>
      </dgm:t>
    </dgm:pt>
    <dgm:pt modelId="{CB3EFE39-5DFB-4D8B-A02C-960CD5E857B8}" type="sibTrans" cxnId="{7829B54B-0FC1-4DA0-AA62-7123964E5950}">
      <dgm:prSet/>
      <dgm:spPr/>
      <dgm:t>
        <a:bodyPr/>
        <a:lstStyle/>
        <a:p>
          <a:endParaRPr lang="zh-TW" altLang="en-US"/>
        </a:p>
      </dgm:t>
    </dgm:pt>
    <dgm:pt modelId="{26729138-7EB7-430F-8C51-12398E51D3D8}">
      <dgm:prSet phldrT="[文字]"/>
      <dgm:spPr/>
      <dgm:t>
        <a:bodyPr/>
        <a:lstStyle/>
        <a:p>
          <a:r>
            <a:rPr lang="zh-TW" altLang="en-US" dirty="0" smtClean="0"/>
            <a:t>檔案</a:t>
          </a:r>
          <a:endParaRPr lang="zh-TW" altLang="en-US" dirty="0"/>
        </a:p>
      </dgm:t>
    </dgm:pt>
    <dgm:pt modelId="{CE14DDF1-A547-4FF3-8A9A-34B1C915D5F4}" type="parTrans" cxnId="{C2123A52-C4BF-43BC-823B-A8A1E6C92D79}">
      <dgm:prSet/>
      <dgm:spPr/>
      <dgm:t>
        <a:bodyPr/>
        <a:lstStyle/>
        <a:p>
          <a:endParaRPr lang="zh-TW" altLang="en-US"/>
        </a:p>
      </dgm:t>
    </dgm:pt>
    <dgm:pt modelId="{C7AF9FB6-017A-4F39-BE12-B32D159211D7}" type="sibTrans" cxnId="{C2123A52-C4BF-43BC-823B-A8A1E6C92D79}">
      <dgm:prSet/>
      <dgm:spPr/>
      <dgm:t>
        <a:bodyPr/>
        <a:lstStyle/>
        <a:p>
          <a:endParaRPr lang="zh-TW" altLang="en-US"/>
        </a:p>
      </dgm:t>
    </dgm:pt>
    <dgm:pt modelId="{D96F0705-20BF-42A6-AB8B-4AC941C4C398}">
      <dgm:prSet phldrT="[文字]"/>
      <dgm:spPr/>
      <dgm:t>
        <a:bodyPr/>
        <a:lstStyle/>
        <a:p>
          <a:r>
            <a:rPr lang="zh-TW" altLang="en-US" dirty="0" smtClean="0"/>
            <a:t>欄位</a:t>
          </a:r>
          <a:endParaRPr lang="zh-TW" altLang="en-US" dirty="0"/>
        </a:p>
      </dgm:t>
    </dgm:pt>
    <dgm:pt modelId="{9799B112-DF68-4A17-B9F7-4306DAC14C01}" type="parTrans" cxnId="{0F8DD303-276C-4DA4-ACCD-87D5F8CB4915}">
      <dgm:prSet/>
      <dgm:spPr/>
      <dgm:t>
        <a:bodyPr/>
        <a:lstStyle/>
        <a:p>
          <a:endParaRPr lang="zh-TW" altLang="en-US"/>
        </a:p>
      </dgm:t>
    </dgm:pt>
    <dgm:pt modelId="{9AF3EBE4-9B6F-42DB-AD91-8BD8C19B1FCE}" type="sibTrans" cxnId="{0F8DD303-276C-4DA4-ACCD-87D5F8CB4915}">
      <dgm:prSet/>
      <dgm:spPr/>
      <dgm:t>
        <a:bodyPr/>
        <a:lstStyle/>
        <a:p>
          <a:endParaRPr lang="zh-TW" altLang="en-US"/>
        </a:p>
      </dgm:t>
    </dgm:pt>
    <dgm:pt modelId="{F1EB61A0-A64C-48B7-B399-426D1167E078}">
      <dgm:prSet phldrT="[文字]"/>
      <dgm:spPr/>
      <dgm:t>
        <a:bodyPr/>
        <a:lstStyle/>
        <a:p>
          <a:r>
            <a:rPr lang="zh-TW" altLang="en-US" u="none" dirty="0" smtClean="0">
              <a:effectLst/>
            </a:rPr>
            <a:t>住院批價明細檔</a:t>
          </a:r>
          <a:endParaRPr lang="zh-TW" altLang="en-US" u="none" dirty="0">
            <a:effectLst/>
          </a:endParaRPr>
        </a:p>
      </dgm:t>
    </dgm:pt>
    <dgm:pt modelId="{D3FFA0BC-5F3C-4883-A722-98AC17BC93DF}" type="parTrans" cxnId="{E20CDD79-8296-4D28-9214-8A0717310C9A}">
      <dgm:prSet/>
      <dgm:spPr/>
      <dgm:t>
        <a:bodyPr/>
        <a:lstStyle/>
        <a:p>
          <a:endParaRPr lang="zh-TW" altLang="en-US"/>
        </a:p>
      </dgm:t>
    </dgm:pt>
    <dgm:pt modelId="{54F2D187-F80E-40AE-A90D-5ACD534A601E}" type="sibTrans" cxnId="{E20CDD79-8296-4D28-9214-8A0717310C9A}">
      <dgm:prSet/>
      <dgm:spPr/>
      <dgm:t>
        <a:bodyPr/>
        <a:lstStyle/>
        <a:p>
          <a:endParaRPr lang="zh-TW" altLang="en-US"/>
        </a:p>
      </dgm:t>
    </dgm:pt>
    <dgm:pt modelId="{3D3DFECA-BFC8-45B7-86D1-F8032E3A98EA}">
      <dgm:prSet/>
      <dgm:spPr/>
      <dgm:t>
        <a:bodyPr/>
        <a:lstStyle/>
        <a:p>
          <a:r>
            <a:rPr lang="en-US" b="0" i="0" u="none" dirty="0" smtClean="0"/>
            <a:t>RCFNO</a:t>
          </a:r>
          <a:r>
            <a:rPr lang="zh-TW" altLang="en-US" b="0" i="0" u="none" dirty="0" smtClean="0"/>
            <a:t> 收費編號</a:t>
          </a:r>
          <a:endParaRPr lang="en-US" altLang="zh-TW" dirty="0"/>
        </a:p>
      </dgm:t>
    </dgm:pt>
    <dgm:pt modelId="{C9FECEB5-D620-4DCF-A8D1-CFC44CBB666D}" type="parTrans" cxnId="{E31B8F4C-6BD6-4AB6-BAD8-420777919223}">
      <dgm:prSet/>
      <dgm:spPr/>
      <dgm:t>
        <a:bodyPr/>
        <a:lstStyle/>
        <a:p>
          <a:endParaRPr lang="zh-TW" altLang="en-US"/>
        </a:p>
      </dgm:t>
    </dgm:pt>
    <dgm:pt modelId="{02FD2095-1622-4C41-B409-01DA187C174F}" type="sibTrans" cxnId="{E31B8F4C-6BD6-4AB6-BAD8-420777919223}">
      <dgm:prSet/>
      <dgm:spPr/>
      <dgm:t>
        <a:bodyPr/>
        <a:lstStyle/>
        <a:p>
          <a:endParaRPr lang="zh-TW" altLang="en-US"/>
        </a:p>
      </dgm:t>
    </dgm:pt>
    <dgm:pt modelId="{95357047-2C8B-4E39-BBEB-D60EA125AD68}">
      <dgm:prSet phldrT="[文字]"/>
      <dgm:spPr/>
      <dgm:t>
        <a:bodyPr/>
        <a:lstStyle/>
        <a:p>
          <a:r>
            <a:rPr lang="zh-TW" altLang="en-US" dirty="0" smtClean="0"/>
            <a:t>急診</a:t>
          </a:r>
          <a:r>
            <a:rPr lang="en-US" altLang="zh-TW" dirty="0" smtClean="0"/>
            <a:t>or</a:t>
          </a:r>
          <a:r>
            <a:rPr lang="zh-TW" altLang="en-US" b="0" i="0" u="none" dirty="0" smtClean="0"/>
            <a:t>門診</a:t>
          </a:r>
          <a:r>
            <a:rPr lang="en-US" altLang="zh-TW" b="0" i="0" u="none" dirty="0" smtClean="0"/>
            <a:t>-</a:t>
          </a:r>
          <a:r>
            <a:rPr lang="zh-TW" altLang="en-US" b="0" i="0" u="none" dirty="0" smtClean="0"/>
            <a:t>門診批價明細檔</a:t>
          </a:r>
          <a:endParaRPr lang="zh-TW" altLang="en-US" u="none" dirty="0">
            <a:effectLst/>
          </a:endParaRPr>
        </a:p>
      </dgm:t>
    </dgm:pt>
    <dgm:pt modelId="{2CC39B7F-5BAC-4D1A-84BC-FAA468592E60}" type="parTrans" cxnId="{F8FC7A12-554C-4DB5-ABC0-B7C5A3F06E13}">
      <dgm:prSet/>
      <dgm:spPr/>
      <dgm:t>
        <a:bodyPr/>
        <a:lstStyle/>
        <a:p>
          <a:endParaRPr lang="zh-TW" altLang="en-US"/>
        </a:p>
      </dgm:t>
    </dgm:pt>
    <dgm:pt modelId="{55364D1A-270D-49BE-BF19-DE0AB98F1771}" type="sibTrans" cxnId="{F8FC7A12-554C-4DB5-ABC0-B7C5A3F06E13}">
      <dgm:prSet/>
      <dgm:spPr/>
      <dgm:t>
        <a:bodyPr/>
        <a:lstStyle/>
        <a:p>
          <a:endParaRPr lang="zh-TW" altLang="en-US"/>
        </a:p>
      </dgm:t>
    </dgm:pt>
    <dgm:pt modelId="{287980BA-F1B5-4B06-9E85-140276597B88}" type="pres">
      <dgm:prSet presAssocID="{46BD0506-2501-42EA-9689-096E0217680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C6A2606-1195-4C4D-97AD-A32DA22E7C3B}" type="pres">
      <dgm:prSet presAssocID="{35BD128B-F3D9-4F03-99C7-A75C8B7503CE}" presName="compNode" presStyleCnt="0"/>
      <dgm:spPr/>
    </dgm:pt>
    <dgm:pt modelId="{6F27A049-F859-4AFE-A381-4BCC4488DEC2}" type="pres">
      <dgm:prSet presAssocID="{35BD128B-F3D9-4F03-99C7-A75C8B7503CE}" presName="aNode" presStyleLbl="bgShp" presStyleIdx="0" presStyleCnt="3"/>
      <dgm:spPr/>
      <dgm:t>
        <a:bodyPr/>
        <a:lstStyle/>
        <a:p>
          <a:endParaRPr lang="zh-TW" altLang="en-US"/>
        </a:p>
      </dgm:t>
    </dgm:pt>
    <dgm:pt modelId="{09114FBF-4353-4F38-B2A8-2E18B8EE7A1D}" type="pres">
      <dgm:prSet presAssocID="{35BD128B-F3D9-4F03-99C7-A75C8B7503CE}" presName="textNode" presStyleLbl="bgShp" presStyleIdx="0" presStyleCnt="3"/>
      <dgm:spPr/>
      <dgm:t>
        <a:bodyPr/>
        <a:lstStyle/>
        <a:p>
          <a:endParaRPr lang="zh-TW" altLang="en-US"/>
        </a:p>
      </dgm:t>
    </dgm:pt>
    <dgm:pt modelId="{A918A0D5-2CB3-4C13-83FA-7643890CEBDF}" type="pres">
      <dgm:prSet presAssocID="{35BD128B-F3D9-4F03-99C7-A75C8B7503CE}" presName="compChildNode" presStyleCnt="0"/>
      <dgm:spPr/>
    </dgm:pt>
    <dgm:pt modelId="{F9DC00FD-2CD7-4038-9F04-3FB4F7890049}" type="pres">
      <dgm:prSet presAssocID="{35BD128B-F3D9-4F03-99C7-A75C8B7503CE}" presName="theInnerList" presStyleCnt="0"/>
      <dgm:spPr/>
    </dgm:pt>
    <dgm:pt modelId="{BCA3BDC6-4CB8-4AAA-90DD-ED2A0653C98B}" type="pres">
      <dgm:prSet presAssocID="{D49B8A0D-67D1-43B0-87B0-30065BAB4BBA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EA2C45-8260-4D85-B4F8-6B4E8784161C}" type="pres">
      <dgm:prSet presAssocID="{35BD128B-F3D9-4F03-99C7-A75C8B7503CE}" presName="aSpace" presStyleCnt="0"/>
      <dgm:spPr/>
    </dgm:pt>
    <dgm:pt modelId="{8BFE83F6-0BA2-4C86-965F-8635A1B771E8}" type="pres">
      <dgm:prSet presAssocID="{26729138-7EB7-430F-8C51-12398E51D3D8}" presName="compNode" presStyleCnt="0"/>
      <dgm:spPr/>
    </dgm:pt>
    <dgm:pt modelId="{A8DED76C-F6CD-4447-89F8-03290F93962A}" type="pres">
      <dgm:prSet presAssocID="{26729138-7EB7-430F-8C51-12398E51D3D8}" presName="aNode" presStyleLbl="bgShp" presStyleIdx="1" presStyleCnt="3" custLinFactNeighborX="0"/>
      <dgm:spPr/>
      <dgm:t>
        <a:bodyPr/>
        <a:lstStyle/>
        <a:p>
          <a:endParaRPr lang="zh-TW" altLang="en-US"/>
        </a:p>
      </dgm:t>
    </dgm:pt>
    <dgm:pt modelId="{4FD98E10-3D46-4DC7-9A7C-8E0323B6FD9B}" type="pres">
      <dgm:prSet presAssocID="{26729138-7EB7-430F-8C51-12398E51D3D8}" presName="textNode" presStyleLbl="bgShp" presStyleIdx="1" presStyleCnt="3"/>
      <dgm:spPr/>
      <dgm:t>
        <a:bodyPr/>
        <a:lstStyle/>
        <a:p>
          <a:endParaRPr lang="zh-TW" altLang="en-US"/>
        </a:p>
      </dgm:t>
    </dgm:pt>
    <dgm:pt modelId="{E7AB8257-3037-4B95-9011-54B52EFD8242}" type="pres">
      <dgm:prSet presAssocID="{26729138-7EB7-430F-8C51-12398E51D3D8}" presName="compChildNode" presStyleCnt="0"/>
      <dgm:spPr/>
    </dgm:pt>
    <dgm:pt modelId="{E413CA0C-A2F6-4EF1-A8C0-858B8C9F2928}" type="pres">
      <dgm:prSet presAssocID="{26729138-7EB7-430F-8C51-12398E51D3D8}" presName="theInnerList" presStyleCnt="0"/>
      <dgm:spPr/>
    </dgm:pt>
    <dgm:pt modelId="{A064030D-0F84-49FB-8908-348A45A8FBC7}" type="pres">
      <dgm:prSet presAssocID="{F1EB61A0-A64C-48B7-B399-426D1167E078}" presName="childNode" presStyleLbl="node1" presStyleIdx="1" presStyleCnt="4" custScaleY="23479" custLinFactNeighborX="-988" custLinFactNeighborY="87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5CC037-E32C-47D9-9920-9A23BED266A2}" type="pres">
      <dgm:prSet presAssocID="{F1EB61A0-A64C-48B7-B399-426D1167E078}" presName="aSpace2" presStyleCnt="0"/>
      <dgm:spPr/>
    </dgm:pt>
    <dgm:pt modelId="{24D0921F-9DA0-40DE-829A-F01A3562AA27}" type="pres">
      <dgm:prSet presAssocID="{95357047-2C8B-4E39-BBEB-D60EA125AD68}" presName="childNode" presStyleLbl="node1" presStyleIdx="2" presStyleCnt="4" custScaleY="23479" custLinFactNeighborX="-988" custLinFactNeighborY="87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72825A-E05C-4CAC-B978-8DDE785506A0}" type="pres">
      <dgm:prSet presAssocID="{26729138-7EB7-430F-8C51-12398E51D3D8}" presName="aSpace" presStyleCnt="0"/>
      <dgm:spPr/>
    </dgm:pt>
    <dgm:pt modelId="{D96A7285-397A-4689-A7DC-4FD93692F7A6}" type="pres">
      <dgm:prSet presAssocID="{D96F0705-20BF-42A6-AB8B-4AC941C4C398}" presName="compNode" presStyleCnt="0"/>
      <dgm:spPr/>
    </dgm:pt>
    <dgm:pt modelId="{7579F09B-7594-4F39-A362-A2F55FD79D71}" type="pres">
      <dgm:prSet presAssocID="{D96F0705-20BF-42A6-AB8B-4AC941C4C398}" presName="aNode" presStyleLbl="bgShp" presStyleIdx="2" presStyleCnt="3"/>
      <dgm:spPr/>
      <dgm:t>
        <a:bodyPr/>
        <a:lstStyle/>
        <a:p>
          <a:endParaRPr lang="zh-TW" altLang="en-US"/>
        </a:p>
      </dgm:t>
    </dgm:pt>
    <dgm:pt modelId="{A855A800-BC29-40B4-B62B-677D442796AB}" type="pres">
      <dgm:prSet presAssocID="{D96F0705-20BF-42A6-AB8B-4AC941C4C398}" presName="textNode" presStyleLbl="bgShp" presStyleIdx="2" presStyleCnt="3"/>
      <dgm:spPr/>
      <dgm:t>
        <a:bodyPr/>
        <a:lstStyle/>
        <a:p>
          <a:endParaRPr lang="zh-TW" altLang="en-US"/>
        </a:p>
      </dgm:t>
    </dgm:pt>
    <dgm:pt modelId="{9DD05A4C-BEE6-4242-AB38-359D0407DCA9}" type="pres">
      <dgm:prSet presAssocID="{D96F0705-20BF-42A6-AB8B-4AC941C4C398}" presName="compChildNode" presStyleCnt="0"/>
      <dgm:spPr/>
    </dgm:pt>
    <dgm:pt modelId="{FF99EF7F-4477-407E-BEB6-11219C942DA5}" type="pres">
      <dgm:prSet presAssocID="{D96F0705-20BF-42A6-AB8B-4AC941C4C398}" presName="theInnerList" presStyleCnt="0"/>
      <dgm:spPr/>
    </dgm:pt>
    <dgm:pt modelId="{065E7D11-1763-444D-9B2C-93CB6FEE8EA8}" type="pres">
      <dgm:prSet presAssocID="{3D3DFECA-BFC8-45B7-86D1-F8032E3A98EA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8FC7A12-554C-4DB5-ABC0-B7C5A3F06E13}" srcId="{26729138-7EB7-430F-8C51-12398E51D3D8}" destId="{95357047-2C8B-4E39-BBEB-D60EA125AD68}" srcOrd="1" destOrd="0" parTransId="{2CC39B7F-5BAC-4D1A-84BC-FAA468592E60}" sibTransId="{55364D1A-270D-49BE-BF19-DE0AB98F1771}"/>
    <dgm:cxn modelId="{4F5826BB-604C-4725-BE5F-B96094EDE617}" type="presOf" srcId="{D96F0705-20BF-42A6-AB8B-4AC941C4C398}" destId="{A855A800-BC29-40B4-B62B-677D442796AB}" srcOrd="1" destOrd="0" presId="urn:microsoft.com/office/officeart/2005/8/layout/lProcess2"/>
    <dgm:cxn modelId="{FEB14A39-F32F-4E4D-84B5-DCC809482EEA}" type="presOf" srcId="{35BD128B-F3D9-4F03-99C7-A75C8B7503CE}" destId="{6F27A049-F859-4AFE-A381-4BCC4488DEC2}" srcOrd="0" destOrd="0" presId="urn:microsoft.com/office/officeart/2005/8/layout/lProcess2"/>
    <dgm:cxn modelId="{DF37678D-7533-4752-B61D-EBD71968D631}" srcId="{46BD0506-2501-42EA-9689-096E0217680C}" destId="{35BD128B-F3D9-4F03-99C7-A75C8B7503CE}" srcOrd="0" destOrd="0" parTransId="{FFD8B16B-98EE-4C29-9A8C-C47A50087706}" sibTransId="{7FDD94D3-5BB1-4D93-8E1C-A388AA8EEFCF}"/>
    <dgm:cxn modelId="{F799A9FB-DCDC-4A68-8F62-D4B61FB574D2}" type="presOf" srcId="{95357047-2C8B-4E39-BBEB-D60EA125AD68}" destId="{24D0921F-9DA0-40DE-829A-F01A3562AA27}" srcOrd="0" destOrd="0" presId="urn:microsoft.com/office/officeart/2005/8/layout/lProcess2"/>
    <dgm:cxn modelId="{E31B8F4C-6BD6-4AB6-BAD8-420777919223}" srcId="{D96F0705-20BF-42A6-AB8B-4AC941C4C398}" destId="{3D3DFECA-BFC8-45B7-86D1-F8032E3A98EA}" srcOrd="0" destOrd="0" parTransId="{C9FECEB5-D620-4DCF-A8D1-CFC44CBB666D}" sibTransId="{02FD2095-1622-4C41-B409-01DA187C174F}"/>
    <dgm:cxn modelId="{27A1FF9E-7EA2-49EC-9F13-E74F30C90C31}" type="presOf" srcId="{26729138-7EB7-430F-8C51-12398E51D3D8}" destId="{4FD98E10-3D46-4DC7-9A7C-8E0323B6FD9B}" srcOrd="1" destOrd="0" presId="urn:microsoft.com/office/officeart/2005/8/layout/lProcess2"/>
    <dgm:cxn modelId="{D5FF105F-744C-4A3B-A51D-95F963C471FC}" type="presOf" srcId="{3D3DFECA-BFC8-45B7-86D1-F8032E3A98EA}" destId="{065E7D11-1763-444D-9B2C-93CB6FEE8EA8}" srcOrd="0" destOrd="0" presId="urn:microsoft.com/office/officeart/2005/8/layout/lProcess2"/>
    <dgm:cxn modelId="{0F8DD303-276C-4DA4-ACCD-87D5F8CB4915}" srcId="{46BD0506-2501-42EA-9689-096E0217680C}" destId="{D96F0705-20BF-42A6-AB8B-4AC941C4C398}" srcOrd="2" destOrd="0" parTransId="{9799B112-DF68-4A17-B9F7-4306DAC14C01}" sibTransId="{9AF3EBE4-9B6F-42DB-AD91-8BD8C19B1FCE}"/>
    <dgm:cxn modelId="{BCFC7B7A-4725-4016-B2AC-33F5F285C373}" type="presOf" srcId="{35BD128B-F3D9-4F03-99C7-A75C8B7503CE}" destId="{09114FBF-4353-4F38-B2A8-2E18B8EE7A1D}" srcOrd="1" destOrd="0" presId="urn:microsoft.com/office/officeart/2005/8/layout/lProcess2"/>
    <dgm:cxn modelId="{E20CDD79-8296-4D28-9214-8A0717310C9A}" srcId="{26729138-7EB7-430F-8C51-12398E51D3D8}" destId="{F1EB61A0-A64C-48B7-B399-426D1167E078}" srcOrd="0" destOrd="0" parTransId="{D3FFA0BC-5F3C-4883-A722-98AC17BC93DF}" sibTransId="{54F2D187-F80E-40AE-A90D-5ACD534A601E}"/>
    <dgm:cxn modelId="{A5A44C75-E262-4E15-8714-D54F2CE54E34}" type="presOf" srcId="{46BD0506-2501-42EA-9689-096E0217680C}" destId="{287980BA-F1B5-4B06-9E85-140276597B88}" srcOrd="0" destOrd="0" presId="urn:microsoft.com/office/officeart/2005/8/layout/lProcess2"/>
    <dgm:cxn modelId="{B0343E6E-FAE3-4AF1-A765-0EA160FEC3E9}" type="presOf" srcId="{D96F0705-20BF-42A6-AB8B-4AC941C4C398}" destId="{7579F09B-7594-4F39-A362-A2F55FD79D71}" srcOrd="0" destOrd="0" presId="urn:microsoft.com/office/officeart/2005/8/layout/lProcess2"/>
    <dgm:cxn modelId="{C2123A52-C4BF-43BC-823B-A8A1E6C92D79}" srcId="{46BD0506-2501-42EA-9689-096E0217680C}" destId="{26729138-7EB7-430F-8C51-12398E51D3D8}" srcOrd="1" destOrd="0" parTransId="{CE14DDF1-A547-4FF3-8A9A-34B1C915D5F4}" sibTransId="{C7AF9FB6-017A-4F39-BE12-B32D159211D7}"/>
    <dgm:cxn modelId="{7829B54B-0FC1-4DA0-AA62-7123964E5950}" srcId="{35BD128B-F3D9-4F03-99C7-A75C8B7503CE}" destId="{D49B8A0D-67D1-43B0-87B0-30065BAB4BBA}" srcOrd="0" destOrd="0" parTransId="{37390EED-D74A-484D-8D08-07198052A0AE}" sibTransId="{CB3EFE39-5DFB-4D8B-A02C-960CD5E857B8}"/>
    <dgm:cxn modelId="{B7E57C3B-6083-4D64-B376-5276EE095C93}" type="presOf" srcId="{D49B8A0D-67D1-43B0-87B0-30065BAB4BBA}" destId="{BCA3BDC6-4CB8-4AAA-90DD-ED2A0653C98B}" srcOrd="0" destOrd="0" presId="urn:microsoft.com/office/officeart/2005/8/layout/lProcess2"/>
    <dgm:cxn modelId="{26F387F2-DFF2-4ADA-BEDB-F81F829CE1A1}" type="presOf" srcId="{F1EB61A0-A64C-48B7-B399-426D1167E078}" destId="{A064030D-0F84-49FB-8908-348A45A8FBC7}" srcOrd="0" destOrd="0" presId="urn:microsoft.com/office/officeart/2005/8/layout/lProcess2"/>
    <dgm:cxn modelId="{96AC7710-2BD3-44A5-8224-CE83217B4AEA}" type="presOf" srcId="{26729138-7EB7-430F-8C51-12398E51D3D8}" destId="{A8DED76C-F6CD-4447-89F8-03290F93962A}" srcOrd="0" destOrd="0" presId="urn:microsoft.com/office/officeart/2005/8/layout/lProcess2"/>
    <dgm:cxn modelId="{2F896454-D412-447D-98A0-A06BF7DE6380}" type="presParOf" srcId="{287980BA-F1B5-4B06-9E85-140276597B88}" destId="{4C6A2606-1195-4C4D-97AD-A32DA22E7C3B}" srcOrd="0" destOrd="0" presId="urn:microsoft.com/office/officeart/2005/8/layout/lProcess2"/>
    <dgm:cxn modelId="{940DB95E-5B6D-48CC-B10C-1D249E2A8149}" type="presParOf" srcId="{4C6A2606-1195-4C4D-97AD-A32DA22E7C3B}" destId="{6F27A049-F859-4AFE-A381-4BCC4488DEC2}" srcOrd="0" destOrd="0" presId="urn:microsoft.com/office/officeart/2005/8/layout/lProcess2"/>
    <dgm:cxn modelId="{96505EE5-7BCF-4BC0-9F02-116CF8C2BCC8}" type="presParOf" srcId="{4C6A2606-1195-4C4D-97AD-A32DA22E7C3B}" destId="{09114FBF-4353-4F38-B2A8-2E18B8EE7A1D}" srcOrd="1" destOrd="0" presId="urn:microsoft.com/office/officeart/2005/8/layout/lProcess2"/>
    <dgm:cxn modelId="{DD9244B1-B719-4AF3-B846-A54B6C99F35D}" type="presParOf" srcId="{4C6A2606-1195-4C4D-97AD-A32DA22E7C3B}" destId="{A918A0D5-2CB3-4C13-83FA-7643890CEBDF}" srcOrd="2" destOrd="0" presId="urn:microsoft.com/office/officeart/2005/8/layout/lProcess2"/>
    <dgm:cxn modelId="{B4550CB8-8C07-4CFD-9CC2-C926D1C6E2CA}" type="presParOf" srcId="{A918A0D5-2CB3-4C13-83FA-7643890CEBDF}" destId="{F9DC00FD-2CD7-4038-9F04-3FB4F7890049}" srcOrd="0" destOrd="0" presId="urn:microsoft.com/office/officeart/2005/8/layout/lProcess2"/>
    <dgm:cxn modelId="{B87EE82D-DB3F-4037-ADA1-9330ABB44F1C}" type="presParOf" srcId="{F9DC00FD-2CD7-4038-9F04-3FB4F7890049}" destId="{BCA3BDC6-4CB8-4AAA-90DD-ED2A0653C98B}" srcOrd="0" destOrd="0" presId="urn:microsoft.com/office/officeart/2005/8/layout/lProcess2"/>
    <dgm:cxn modelId="{618E226B-8331-44EC-9C4C-0DF2D7AB01F9}" type="presParOf" srcId="{287980BA-F1B5-4B06-9E85-140276597B88}" destId="{6BEA2C45-8260-4D85-B4F8-6B4E8784161C}" srcOrd="1" destOrd="0" presId="urn:microsoft.com/office/officeart/2005/8/layout/lProcess2"/>
    <dgm:cxn modelId="{CF7450C8-89C9-465A-8A90-0BDACC08A580}" type="presParOf" srcId="{287980BA-F1B5-4B06-9E85-140276597B88}" destId="{8BFE83F6-0BA2-4C86-965F-8635A1B771E8}" srcOrd="2" destOrd="0" presId="urn:microsoft.com/office/officeart/2005/8/layout/lProcess2"/>
    <dgm:cxn modelId="{A51592C2-9666-4678-82C2-F0D32CA3F9EE}" type="presParOf" srcId="{8BFE83F6-0BA2-4C86-965F-8635A1B771E8}" destId="{A8DED76C-F6CD-4447-89F8-03290F93962A}" srcOrd="0" destOrd="0" presId="urn:microsoft.com/office/officeart/2005/8/layout/lProcess2"/>
    <dgm:cxn modelId="{985010B4-12FB-4144-B59A-7FB606CFBAAA}" type="presParOf" srcId="{8BFE83F6-0BA2-4C86-965F-8635A1B771E8}" destId="{4FD98E10-3D46-4DC7-9A7C-8E0323B6FD9B}" srcOrd="1" destOrd="0" presId="urn:microsoft.com/office/officeart/2005/8/layout/lProcess2"/>
    <dgm:cxn modelId="{BD6A98DF-4D78-48EC-BE43-27612AE44F9E}" type="presParOf" srcId="{8BFE83F6-0BA2-4C86-965F-8635A1B771E8}" destId="{E7AB8257-3037-4B95-9011-54B52EFD8242}" srcOrd="2" destOrd="0" presId="urn:microsoft.com/office/officeart/2005/8/layout/lProcess2"/>
    <dgm:cxn modelId="{1088F8AC-9496-4338-B7B0-5BCB48091914}" type="presParOf" srcId="{E7AB8257-3037-4B95-9011-54B52EFD8242}" destId="{E413CA0C-A2F6-4EF1-A8C0-858B8C9F2928}" srcOrd="0" destOrd="0" presId="urn:microsoft.com/office/officeart/2005/8/layout/lProcess2"/>
    <dgm:cxn modelId="{F99CF1CD-53F9-4F8B-9F59-444223199DB6}" type="presParOf" srcId="{E413CA0C-A2F6-4EF1-A8C0-858B8C9F2928}" destId="{A064030D-0F84-49FB-8908-348A45A8FBC7}" srcOrd="0" destOrd="0" presId="urn:microsoft.com/office/officeart/2005/8/layout/lProcess2"/>
    <dgm:cxn modelId="{158E4F57-F8EF-4D7E-A86A-6D16E84E02EC}" type="presParOf" srcId="{E413CA0C-A2F6-4EF1-A8C0-858B8C9F2928}" destId="{185CC037-E32C-47D9-9920-9A23BED266A2}" srcOrd="1" destOrd="0" presId="urn:microsoft.com/office/officeart/2005/8/layout/lProcess2"/>
    <dgm:cxn modelId="{AD998B2C-7BB5-4C3C-9C13-A342412184D1}" type="presParOf" srcId="{E413CA0C-A2F6-4EF1-A8C0-858B8C9F2928}" destId="{24D0921F-9DA0-40DE-829A-F01A3562AA27}" srcOrd="2" destOrd="0" presId="urn:microsoft.com/office/officeart/2005/8/layout/lProcess2"/>
    <dgm:cxn modelId="{145FDB32-FC75-4FBD-AE36-412196673663}" type="presParOf" srcId="{287980BA-F1B5-4B06-9E85-140276597B88}" destId="{5472825A-E05C-4CAC-B978-8DDE785506A0}" srcOrd="3" destOrd="0" presId="urn:microsoft.com/office/officeart/2005/8/layout/lProcess2"/>
    <dgm:cxn modelId="{A5D96478-EC9F-436C-A43A-E874EC3AAA09}" type="presParOf" srcId="{287980BA-F1B5-4B06-9E85-140276597B88}" destId="{D96A7285-397A-4689-A7DC-4FD93692F7A6}" srcOrd="4" destOrd="0" presId="urn:microsoft.com/office/officeart/2005/8/layout/lProcess2"/>
    <dgm:cxn modelId="{0DB9FE2B-DF7A-4E31-88FB-E55312264654}" type="presParOf" srcId="{D96A7285-397A-4689-A7DC-4FD93692F7A6}" destId="{7579F09B-7594-4F39-A362-A2F55FD79D71}" srcOrd="0" destOrd="0" presId="urn:microsoft.com/office/officeart/2005/8/layout/lProcess2"/>
    <dgm:cxn modelId="{88E727FE-22D9-4D44-B329-6599B20805F4}" type="presParOf" srcId="{D96A7285-397A-4689-A7DC-4FD93692F7A6}" destId="{A855A800-BC29-40B4-B62B-677D442796AB}" srcOrd="1" destOrd="0" presId="urn:microsoft.com/office/officeart/2005/8/layout/lProcess2"/>
    <dgm:cxn modelId="{7E69A467-41B6-437E-83EF-48DDF20DEBF4}" type="presParOf" srcId="{D96A7285-397A-4689-A7DC-4FD93692F7A6}" destId="{9DD05A4C-BEE6-4242-AB38-359D0407DCA9}" srcOrd="2" destOrd="0" presId="urn:microsoft.com/office/officeart/2005/8/layout/lProcess2"/>
    <dgm:cxn modelId="{B19776D8-FB68-4A51-8DD8-C6B2E9D104E4}" type="presParOf" srcId="{9DD05A4C-BEE6-4242-AB38-359D0407DCA9}" destId="{FF99EF7F-4477-407E-BEB6-11219C942DA5}" srcOrd="0" destOrd="0" presId="urn:microsoft.com/office/officeart/2005/8/layout/lProcess2"/>
    <dgm:cxn modelId="{D1F93B25-F62C-4B1B-A7E0-7BD3AA28CAA5}" type="presParOf" srcId="{FF99EF7F-4477-407E-BEB6-11219C942DA5}" destId="{065E7D11-1763-444D-9B2C-93CB6FEE8EA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BD0506-2501-42EA-9689-096E0217680C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35BD128B-F3D9-4F03-99C7-A75C8B7503CE}">
      <dgm:prSet phldrT="[文字]"/>
      <dgm:spPr/>
      <dgm:t>
        <a:bodyPr/>
        <a:lstStyle/>
        <a:p>
          <a:r>
            <a:rPr lang="zh-TW" altLang="en-US" dirty="0" smtClean="0"/>
            <a:t>代碼</a:t>
          </a:r>
          <a:endParaRPr lang="zh-TW" altLang="en-US" dirty="0"/>
        </a:p>
      </dgm:t>
    </dgm:pt>
    <dgm:pt modelId="{FFD8B16B-98EE-4C29-9A8C-C47A50087706}" type="parTrans" cxnId="{DF37678D-7533-4752-B61D-EBD71968D631}">
      <dgm:prSet/>
      <dgm:spPr/>
      <dgm:t>
        <a:bodyPr/>
        <a:lstStyle/>
        <a:p>
          <a:endParaRPr lang="zh-TW" altLang="en-US"/>
        </a:p>
      </dgm:t>
    </dgm:pt>
    <dgm:pt modelId="{7FDD94D3-5BB1-4D93-8E1C-A388AA8EEFCF}" type="sibTrans" cxnId="{DF37678D-7533-4752-B61D-EBD71968D631}">
      <dgm:prSet/>
      <dgm:spPr/>
      <dgm:t>
        <a:bodyPr/>
        <a:lstStyle/>
        <a:p>
          <a:endParaRPr lang="zh-TW" altLang="en-US"/>
        </a:p>
      </dgm:t>
    </dgm:pt>
    <dgm:pt modelId="{D49B8A0D-67D1-43B0-87B0-30065BAB4BBA}">
      <dgm:prSet phldrT="[文字]"/>
      <dgm:spPr/>
      <dgm:t>
        <a:bodyPr/>
        <a:lstStyle/>
        <a:p>
          <a:r>
            <a:rPr lang="zh-TW" altLang="en-US" dirty="0" smtClean="0"/>
            <a:t>收費代碼</a:t>
          </a:r>
          <a:endParaRPr lang="zh-TW" altLang="en-US" dirty="0"/>
        </a:p>
      </dgm:t>
    </dgm:pt>
    <dgm:pt modelId="{37390EED-D74A-484D-8D08-07198052A0AE}" type="parTrans" cxnId="{7829B54B-0FC1-4DA0-AA62-7123964E5950}">
      <dgm:prSet/>
      <dgm:spPr/>
      <dgm:t>
        <a:bodyPr/>
        <a:lstStyle/>
        <a:p>
          <a:endParaRPr lang="zh-TW" altLang="en-US"/>
        </a:p>
      </dgm:t>
    </dgm:pt>
    <dgm:pt modelId="{CB3EFE39-5DFB-4D8B-A02C-960CD5E857B8}" type="sibTrans" cxnId="{7829B54B-0FC1-4DA0-AA62-7123964E5950}">
      <dgm:prSet/>
      <dgm:spPr/>
      <dgm:t>
        <a:bodyPr/>
        <a:lstStyle/>
        <a:p>
          <a:endParaRPr lang="zh-TW" altLang="en-US"/>
        </a:p>
      </dgm:t>
    </dgm:pt>
    <dgm:pt modelId="{26729138-7EB7-430F-8C51-12398E51D3D8}">
      <dgm:prSet phldrT="[文字]"/>
      <dgm:spPr/>
      <dgm:t>
        <a:bodyPr/>
        <a:lstStyle/>
        <a:p>
          <a:r>
            <a:rPr lang="zh-TW" altLang="en-US" dirty="0" smtClean="0"/>
            <a:t>檔案</a:t>
          </a:r>
          <a:endParaRPr lang="zh-TW" altLang="en-US" dirty="0"/>
        </a:p>
      </dgm:t>
    </dgm:pt>
    <dgm:pt modelId="{CE14DDF1-A547-4FF3-8A9A-34B1C915D5F4}" type="parTrans" cxnId="{C2123A52-C4BF-43BC-823B-A8A1E6C92D79}">
      <dgm:prSet/>
      <dgm:spPr/>
      <dgm:t>
        <a:bodyPr/>
        <a:lstStyle/>
        <a:p>
          <a:endParaRPr lang="zh-TW" altLang="en-US"/>
        </a:p>
      </dgm:t>
    </dgm:pt>
    <dgm:pt modelId="{C7AF9FB6-017A-4F39-BE12-B32D159211D7}" type="sibTrans" cxnId="{C2123A52-C4BF-43BC-823B-A8A1E6C92D79}">
      <dgm:prSet/>
      <dgm:spPr/>
      <dgm:t>
        <a:bodyPr/>
        <a:lstStyle/>
        <a:p>
          <a:endParaRPr lang="zh-TW" altLang="en-US"/>
        </a:p>
      </dgm:t>
    </dgm:pt>
    <dgm:pt modelId="{D96F0705-20BF-42A6-AB8B-4AC941C4C398}">
      <dgm:prSet phldrT="[文字]"/>
      <dgm:spPr/>
      <dgm:t>
        <a:bodyPr/>
        <a:lstStyle/>
        <a:p>
          <a:r>
            <a:rPr lang="zh-TW" altLang="en-US" dirty="0" smtClean="0"/>
            <a:t>欄位</a:t>
          </a:r>
          <a:endParaRPr lang="zh-TW" altLang="en-US" dirty="0"/>
        </a:p>
      </dgm:t>
    </dgm:pt>
    <dgm:pt modelId="{9799B112-DF68-4A17-B9F7-4306DAC14C01}" type="parTrans" cxnId="{0F8DD303-276C-4DA4-ACCD-87D5F8CB4915}">
      <dgm:prSet/>
      <dgm:spPr/>
      <dgm:t>
        <a:bodyPr/>
        <a:lstStyle/>
        <a:p>
          <a:endParaRPr lang="zh-TW" altLang="en-US"/>
        </a:p>
      </dgm:t>
    </dgm:pt>
    <dgm:pt modelId="{9AF3EBE4-9B6F-42DB-AD91-8BD8C19B1FCE}" type="sibTrans" cxnId="{0F8DD303-276C-4DA4-ACCD-87D5F8CB4915}">
      <dgm:prSet/>
      <dgm:spPr/>
      <dgm:t>
        <a:bodyPr/>
        <a:lstStyle/>
        <a:p>
          <a:endParaRPr lang="zh-TW" altLang="en-US"/>
        </a:p>
      </dgm:t>
    </dgm:pt>
    <dgm:pt modelId="{5D5381BF-FB71-4897-9FA4-285C0894B857}">
      <dgm:prSet phldrT="[文字]"/>
      <dgm:spPr/>
      <dgm:t>
        <a:bodyPr/>
        <a:lstStyle/>
        <a:p>
          <a:r>
            <a:rPr lang="en-US" altLang="zh-TW" dirty="0" smtClean="0"/>
            <a:t>RCFNO </a:t>
          </a:r>
          <a:r>
            <a:rPr lang="zh-TW" altLang="en-US" dirty="0" smtClean="0"/>
            <a:t>收費編號</a:t>
          </a:r>
          <a:endParaRPr lang="zh-TW" altLang="en-US" dirty="0"/>
        </a:p>
      </dgm:t>
    </dgm:pt>
    <dgm:pt modelId="{E2120118-F740-41C1-A3D8-C5F30014574F}" type="parTrans" cxnId="{356972A5-4712-4731-B9AD-44E4B233B473}">
      <dgm:prSet/>
      <dgm:spPr/>
      <dgm:t>
        <a:bodyPr/>
        <a:lstStyle/>
        <a:p>
          <a:endParaRPr lang="zh-TW" altLang="en-US"/>
        </a:p>
      </dgm:t>
    </dgm:pt>
    <dgm:pt modelId="{AB69259B-A27A-4F10-8215-8DB702E9BC84}" type="sibTrans" cxnId="{356972A5-4712-4731-B9AD-44E4B233B473}">
      <dgm:prSet/>
      <dgm:spPr/>
      <dgm:t>
        <a:bodyPr/>
        <a:lstStyle/>
        <a:p>
          <a:endParaRPr lang="zh-TW" altLang="en-US"/>
        </a:p>
      </dgm:t>
    </dgm:pt>
    <dgm:pt modelId="{B175430B-FB65-49BF-B358-B95A87E0D9C3}">
      <dgm:prSet phldrT="[文字]"/>
      <dgm:spPr/>
      <dgm:t>
        <a:bodyPr/>
        <a:lstStyle/>
        <a:p>
          <a:r>
            <a:rPr lang="zh-TW" altLang="en-US" u="none" dirty="0" smtClean="0">
              <a:effectLst/>
            </a:rPr>
            <a:t>住院申報醫令清單</a:t>
          </a:r>
          <a:endParaRPr lang="zh-TW" altLang="en-US" u="none" dirty="0">
            <a:effectLst/>
          </a:endParaRPr>
        </a:p>
      </dgm:t>
    </dgm:pt>
    <dgm:pt modelId="{A4453D23-56C2-4091-AE7D-D64D7D332B3D}" type="sibTrans" cxnId="{80CC3F2D-237E-4AFF-AAAA-9F93AC116FC2}">
      <dgm:prSet/>
      <dgm:spPr/>
      <dgm:t>
        <a:bodyPr/>
        <a:lstStyle/>
        <a:p>
          <a:endParaRPr lang="zh-TW" altLang="en-US"/>
        </a:p>
      </dgm:t>
    </dgm:pt>
    <dgm:pt modelId="{D08F40E3-1A0D-425A-B6E9-107B2BDD3A29}" type="parTrans" cxnId="{80CC3F2D-237E-4AFF-AAAA-9F93AC116FC2}">
      <dgm:prSet/>
      <dgm:spPr/>
      <dgm:t>
        <a:bodyPr/>
        <a:lstStyle/>
        <a:p>
          <a:endParaRPr lang="zh-TW" altLang="en-US"/>
        </a:p>
      </dgm:t>
    </dgm:pt>
    <dgm:pt modelId="{1FE218CA-B15C-4E47-B40D-502CC8768DEF}">
      <dgm:prSet phldrT="[文字]"/>
      <dgm:spPr/>
      <dgm:t>
        <a:bodyPr/>
        <a:lstStyle/>
        <a:p>
          <a:r>
            <a:rPr lang="zh-TW" altLang="en-US" dirty="0" smtClean="0"/>
            <a:t>急診醫囑醫囑檔</a:t>
          </a:r>
          <a:endParaRPr lang="zh-TW" altLang="en-US" dirty="0"/>
        </a:p>
      </dgm:t>
    </dgm:pt>
    <dgm:pt modelId="{63025E91-FCC2-48CA-B4F3-148D427EE303}" type="parTrans" cxnId="{9AF39AE2-8278-4094-A4F3-D2C83C30F2D7}">
      <dgm:prSet/>
      <dgm:spPr/>
      <dgm:t>
        <a:bodyPr/>
        <a:lstStyle/>
        <a:p>
          <a:endParaRPr lang="zh-TW" altLang="en-US"/>
        </a:p>
      </dgm:t>
    </dgm:pt>
    <dgm:pt modelId="{6FE3FC3E-9FF3-4554-A35C-5F8B3BC46A5C}" type="sibTrans" cxnId="{9AF39AE2-8278-4094-A4F3-D2C83C30F2D7}">
      <dgm:prSet/>
      <dgm:spPr/>
      <dgm:t>
        <a:bodyPr/>
        <a:lstStyle/>
        <a:p>
          <a:endParaRPr lang="zh-TW" altLang="en-US"/>
        </a:p>
      </dgm:t>
    </dgm:pt>
    <dgm:pt modelId="{F1EB61A0-A64C-48B7-B399-426D1167E078}">
      <dgm:prSet phldrT="[文字]"/>
      <dgm:spPr/>
      <dgm:t>
        <a:bodyPr/>
        <a:lstStyle/>
        <a:p>
          <a:r>
            <a:rPr lang="zh-TW" altLang="en-US" u="none" dirty="0" smtClean="0">
              <a:effectLst/>
            </a:rPr>
            <a:t>門診醫令歷史檔</a:t>
          </a:r>
          <a:endParaRPr lang="zh-TW" altLang="en-US" u="none" dirty="0">
            <a:effectLst/>
          </a:endParaRPr>
        </a:p>
      </dgm:t>
    </dgm:pt>
    <dgm:pt modelId="{D3FFA0BC-5F3C-4883-A722-98AC17BC93DF}" type="parTrans" cxnId="{E20CDD79-8296-4D28-9214-8A0717310C9A}">
      <dgm:prSet/>
      <dgm:spPr/>
      <dgm:t>
        <a:bodyPr/>
        <a:lstStyle/>
        <a:p>
          <a:endParaRPr lang="zh-TW" altLang="en-US"/>
        </a:p>
      </dgm:t>
    </dgm:pt>
    <dgm:pt modelId="{54F2D187-F80E-40AE-A90D-5ACD534A601E}" type="sibTrans" cxnId="{E20CDD79-8296-4D28-9214-8A0717310C9A}">
      <dgm:prSet/>
      <dgm:spPr/>
      <dgm:t>
        <a:bodyPr/>
        <a:lstStyle/>
        <a:p>
          <a:endParaRPr lang="zh-TW" altLang="en-US"/>
        </a:p>
      </dgm:t>
    </dgm:pt>
    <dgm:pt modelId="{AD28A673-F0EF-4164-97FA-593CBC3A340F}">
      <dgm:prSet phldrT="[文字]"/>
      <dgm:spPr/>
      <dgm:t>
        <a:bodyPr/>
        <a:lstStyle/>
        <a:p>
          <a:r>
            <a:rPr lang="en-US" altLang="zh-TW" dirty="0" smtClean="0"/>
            <a:t>RCFNO </a:t>
          </a:r>
          <a:r>
            <a:rPr lang="zh-TW" altLang="en-US" dirty="0" smtClean="0"/>
            <a:t>收費編號</a:t>
          </a:r>
          <a:endParaRPr lang="zh-TW" altLang="en-US" dirty="0"/>
        </a:p>
      </dgm:t>
    </dgm:pt>
    <dgm:pt modelId="{A4791EE3-F601-46C1-9BEC-6FCA0C4F4A16}" type="parTrans" cxnId="{DD397CA2-FC57-4579-9258-87360B42FD46}">
      <dgm:prSet/>
      <dgm:spPr/>
      <dgm:t>
        <a:bodyPr/>
        <a:lstStyle/>
        <a:p>
          <a:endParaRPr lang="zh-TW" altLang="en-US"/>
        </a:p>
      </dgm:t>
    </dgm:pt>
    <dgm:pt modelId="{7A4890D7-F7E2-49D2-9D06-3C127D72E4FA}" type="sibTrans" cxnId="{DD397CA2-FC57-4579-9258-87360B42FD46}">
      <dgm:prSet/>
      <dgm:spPr/>
      <dgm:t>
        <a:bodyPr/>
        <a:lstStyle/>
        <a:p>
          <a:endParaRPr lang="zh-TW" altLang="en-US"/>
        </a:p>
      </dgm:t>
    </dgm:pt>
    <dgm:pt modelId="{83ACD1B8-91E9-4D05-91E6-237C09CCF2E2}">
      <dgm:prSet phldrT="[文字]"/>
      <dgm:spPr/>
      <dgm:t>
        <a:bodyPr/>
        <a:lstStyle/>
        <a:p>
          <a:r>
            <a:rPr lang="en-US" altLang="zh-TW" dirty="0" smtClean="0"/>
            <a:t>ODRNO </a:t>
          </a:r>
          <a:r>
            <a:rPr lang="zh-TW" altLang="zh-TW" dirty="0" smtClean="0"/>
            <a:t>醫囑編號</a:t>
          </a:r>
          <a:endParaRPr lang="zh-TW" altLang="en-US" dirty="0"/>
        </a:p>
      </dgm:t>
    </dgm:pt>
    <dgm:pt modelId="{911AF863-5E53-42F5-B0E2-32753C9387AC}" type="parTrans" cxnId="{442BE1E5-CDF7-4636-B7D5-7451BFE32CF9}">
      <dgm:prSet/>
      <dgm:spPr/>
      <dgm:t>
        <a:bodyPr/>
        <a:lstStyle/>
        <a:p>
          <a:endParaRPr lang="zh-TW" altLang="en-US"/>
        </a:p>
      </dgm:t>
    </dgm:pt>
    <dgm:pt modelId="{0F2A72C4-AECD-48D3-A13B-28A9342E0946}" type="sibTrans" cxnId="{442BE1E5-CDF7-4636-B7D5-7451BFE32CF9}">
      <dgm:prSet/>
      <dgm:spPr/>
      <dgm:t>
        <a:bodyPr/>
        <a:lstStyle/>
        <a:p>
          <a:endParaRPr lang="zh-TW" altLang="en-US"/>
        </a:p>
      </dgm:t>
    </dgm:pt>
    <dgm:pt modelId="{287980BA-F1B5-4B06-9E85-140276597B88}" type="pres">
      <dgm:prSet presAssocID="{46BD0506-2501-42EA-9689-096E0217680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C6A2606-1195-4C4D-97AD-A32DA22E7C3B}" type="pres">
      <dgm:prSet presAssocID="{35BD128B-F3D9-4F03-99C7-A75C8B7503CE}" presName="compNode" presStyleCnt="0"/>
      <dgm:spPr/>
    </dgm:pt>
    <dgm:pt modelId="{6F27A049-F859-4AFE-A381-4BCC4488DEC2}" type="pres">
      <dgm:prSet presAssocID="{35BD128B-F3D9-4F03-99C7-A75C8B7503CE}" presName="aNode" presStyleLbl="bgShp" presStyleIdx="0" presStyleCnt="3"/>
      <dgm:spPr/>
      <dgm:t>
        <a:bodyPr/>
        <a:lstStyle/>
        <a:p>
          <a:endParaRPr lang="zh-TW" altLang="en-US"/>
        </a:p>
      </dgm:t>
    </dgm:pt>
    <dgm:pt modelId="{09114FBF-4353-4F38-B2A8-2E18B8EE7A1D}" type="pres">
      <dgm:prSet presAssocID="{35BD128B-F3D9-4F03-99C7-A75C8B7503CE}" presName="textNode" presStyleLbl="bgShp" presStyleIdx="0" presStyleCnt="3"/>
      <dgm:spPr/>
      <dgm:t>
        <a:bodyPr/>
        <a:lstStyle/>
        <a:p>
          <a:endParaRPr lang="zh-TW" altLang="en-US"/>
        </a:p>
      </dgm:t>
    </dgm:pt>
    <dgm:pt modelId="{A918A0D5-2CB3-4C13-83FA-7643890CEBDF}" type="pres">
      <dgm:prSet presAssocID="{35BD128B-F3D9-4F03-99C7-A75C8B7503CE}" presName="compChildNode" presStyleCnt="0"/>
      <dgm:spPr/>
    </dgm:pt>
    <dgm:pt modelId="{F9DC00FD-2CD7-4038-9F04-3FB4F7890049}" type="pres">
      <dgm:prSet presAssocID="{35BD128B-F3D9-4F03-99C7-A75C8B7503CE}" presName="theInnerList" presStyleCnt="0"/>
      <dgm:spPr/>
    </dgm:pt>
    <dgm:pt modelId="{BCA3BDC6-4CB8-4AAA-90DD-ED2A0653C98B}" type="pres">
      <dgm:prSet presAssocID="{D49B8A0D-67D1-43B0-87B0-30065BAB4BBA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EA2C45-8260-4D85-B4F8-6B4E8784161C}" type="pres">
      <dgm:prSet presAssocID="{35BD128B-F3D9-4F03-99C7-A75C8B7503CE}" presName="aSpace" presStyleCnt="0"/>
      <dgm:spPr/>
    </dgm:pt>
    <dgm:pt modelId="{8BFE83F6-0BA2-4C86-965F-8635A1B771E8}" type="pres">
      <dgm:prSet presAssocID="{26729138-7EB7-430F-8C51-12398E51D3D8}" presName="compNode" presStyleCnt="0"/>
      <dgm:spPr/>
    </dgm:pt>
    <dgm:pt modelId="{A8DED76C-F6CD-4447-89F8-03290F93962A}" type="pres">
      <dgm:prSet presAssocID="{26729138-7EB7-430F-8C51-12398E51D3D8}" presName="aNode" presStyleLbl="bgShp" presStyleIdx="1" presStyleCnt="3" custLinFactNeighborX="0" custLinFactNeighborY="-1616"/>
      <dgm:spPr/>
      <dgm:t>
        <a:bodyPr/>
        <a:lstStyle/>
        <a:p>
          <a:endParaRPr lang="zh-TW" altLang="en-US"/>
        </a:p>
      </dgm:t>
    </dgm:pt>
    <dgm:pt modelId="{4FD98E10-3D46-4DC7-9A7C-8E0323B6FD9B}" type="pres">
      <dgm:prSet presAssocID="{26729138-7EB7-430F-8C51-12398E51D3D8}" presName="textNode" presStyleLbl="bgShp" presStyleIdx="1" presStyleCnt="3"/>
      <dgm:spPr/>
      <dgm:t>
        <a:bodyPr/>
        <a:lstStyle/>
        <a:p>
          <a:endParaRPr lang="zh-TW" altLang="en-US"/>
        </a:p>
      </dgm:t>
    </dgm:pt>
    <dgm:pt modelId="{E7AB8257-3037-4B95-9011-54B52EFD8242}" type="pres">
      <dgm:prSet presAssocID="{26729138-7EB7-430F-8C51-12398E51D3D8}" presName="compChildNode" presStyleCnt="0"/>
      <dgm:spPr/>
    </dgm:pt>
    <dgm:pt modelId="{E413CA0C-A2F6-4EF1-A8C0-858B8C9F2928}" type="pres">
      <dgm:prSet presAssocID="{26729138-7EB7-430F-8C51-12398E51D3D8}" presName="theInnerList" presStyleCnt="0"/>
      <dgm:spPr/>
    </dgm:pt>
    <dgm:pt modelId="{BB041545-3A2E-4D68-A23C-8E19B0358A35}" type="pres">
      <dgm:prSet presAssocID="{B175430B-FB65-49BF-B358-B95A87E0D9C3}" presName="childNode" presStyleLbl="node1" presStyleIdx="1" presStyleCnt="7" custScaleY="23479" custLinFactNeighborX="-988" custLinFactNeighborY="87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E7EFCC-61EA-4223-BFB2-0887FBE4297C}" type="pres">
      <dgm:prSet presAssocID="{B175430B-FB65-49BF-B358-B95A87E0D9C3}" presName="aSpace2" presStyleCnt="0"/>
      <dgm:spPr/>
    </dgm:pt>
    <dgm:pt modelId="{A064030D-0F84-49FB-8908-348A45A8FBC7}" type="pres">
      <dgm:prSet presAssocID="{F1EB61A0-A64C-48B7-B399-426D1167E078}" presName="childNode" presStyleLbl="node1" presStyleIdx="2" presStyleCnt="7" custScaleY="23479" custLinFactNeighborX="-988" custLinFactNeighborY="87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5CC037-E32C-47D9-9920-9A23BED266A2}" type="pres">
      <dgm:prSet presAssocID="{F1EB61A0-A64C-48B7-B399-426D1167E078}" presName="aSpace2" presStyleCnt="0"/>
      <dgm:spPr/>
    </dgm:pt>
    <dgm:pt modelId="{CC868515-A7D5-4656-B067-1BD3B2C73D10}" type="pres">
      <dgm:prSet presAssocID="{1FE218CA-B15C-4E47-B40D-502CC8768DEF}" presName="childNode" presStyleLbl="node1" presStyleIdx="3" presStyleCnt="7" custScaleY="23479" custLinFactNeighborX="-988" custLinFactNeighborY="87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72825A-E05C-4CAC-B978-8DDE785506A0}" type="pres">
      <dgm:prSet presAssocID="{26729138-7EB7-430F-8C51-12398E51D3D8}" presName="aSpace" presStyleCnt="0"/>
      <dgm:spPr/>
    </dgm:pt>
    <dgm:pt modelId="{D96A7285-397A-4689-A7DC-4FD93692F7A6}" type="pres">
      <dgm:prSet presAssocID="{D96F0705-20BF-42A6-AB8B-4AC941C4C398}" presName="compNode" presStyleCnt="0"/>
      <dgm:spPr/>
    </dgm:pt>
    <dgm:pt modelId="{7579F09B-7594-4F39-A362-A2F55FD79D71}" type="pres">
      <dgm:prSet presAssocID="{D96F0705-20BF-42A6-AB8B-4AC941C4C398}" presName="aNode" presStyleLbl="bgShp" presStyleIdx="2" presStyleCnt="3"/>
      <dgm:spPr/>
      <dgm:t>
        <a:bodyPr/>
        <a:lstStyle/>
        <a:p>
          <a:endParaRPr lang="zh-TW" altLang="en-US"/>
        </a:p>
      </dgm:t>
    </dgm:pt>
    <dgm:pt modelId="{A855A800-BC29-40B4-B62B-677D442796AB}" type="pres">
      <dgm:prSet presAssocID="{D96F0705-20BF-42A6-AB8B-4AC941C4C398}" presName="textNode" presStyleLbl="bgShp" presStyleIdx="2" presStyleCnt="3"/>
      <dgm:spPr/>
      <dgm:t>
        <a:bodyPr/>
        <a:lstStyle/>
        <a:p>
          <a:endParaRPr lang="zh-TW" altLang="en-US"/>
        </a:p>
      </dgm:t>
    </dgm:pt>
    <dgm:pt modelId="{9DD05A4C-BEE6-4242-AB38-359D0407DCA9}" type="pres">
      <dgm:prSet presAssocID="{D96F0705-20BF-42A6-AB8B-4AC941C4C398}" presName="compChildNode" presStyleCnt="0"/>
      <dgm:spPr/>
    </dgm:pt>
    <dgm:pt modelId="{FF99EF7F-4477-407E-BEB6-11219C942DA5}" type="pres">
      <dgm:prSet presAssocID="{D96F0705-20BF-42A6-AB8B-4AC941C4C398}" presName="theInnerList" presStyleCnt="0"/>
      <dgm:spPr/>
    </dgm:pt>
    <dgm:pt modelId="{665E9599-6BD4-4406-AE2B-40E79B03A0B1}" type="pres">
      <dgm:prSet presAssocID="{5D5381BF-FB71-4897-9FA4-285C0894B857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B2C629-06AB-404A-B565-17B432480807}" type="pres">
      <dgm:prSet presAssocID="{5D5381BF-FB71-4897-9FA4-285C0894B857}" presName="aSpace2" presStyleCnt="0"/>
      <dgm:spPr/>
    </dgm:pt>
    <dgm:pt modelId="{18B8F440-4278-44F4-A2EF-300F94503164}" type="pres">
      <dgm:prSet presAssocID="{AD28A673-F0EF-4164-97FA-593CBC3A340F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103ED7-87E4-4903-AA69-38E7AF3B64EA}" type="pres">
      <dgm:prSet presAssocID="{AD28A673-F0EF-4164-97FA-593CBC3A340F}" presName="aSpace2" presStyleCnt="0"/>
      <dgm:spPr/>
    </dgm:pt>
    <dgm:pt modelId="{89E3680F-8A70-4B87-97F8-D594DDF7796E}" type="pres">
      <dgm:prSet presAssocID="{83ACD1B8-91E9-4D05-91E6-237C09CCF2E2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F8DD303-276C-4DA4-ACCD-87D5F8CB4915}" srcId="{46BD0506-2501-42EA-9689-096E0217680C}" destId="{D96F0705-20BF-42A6-AB8B-4AC941C4C398}" srcOrd="2" destOrd="0" parTransId="{9799B112-DF68-4A17-B9F7-4306DAC14C01}" sibTransId="{9AF3EBE4-9B6F-42DB-AD91-8BD8C19B1FCE}"/>
    <dgm:cxn modelId="{B0343E6E-FAE3-4AF1-A765-0EA160FEC3E9}" type="presOf" srcId="{D96F0705-20BF-42A6-AB8B-4AC941C4C398}" destId="{7579F09B-7594-4F39-A362-A2F55FD79D71}" srcOrd="0" destOrd="0" presId="urn:microsoft.com/office/officeart/2005/8/layout/lProcess2"/>
    <dgm:cxn modelId="{356972A5-4712-4731-B9AD-44E4B233B473}" srcId="{D96F0705-20BF-42A6-AB8B-4AC941C4C398}" destId="{5D5381BF-FB71-4897-9FA4-285C0894B857}" srcOrd="0" destOrd="0" parTransId="{E2120118-F740-41C1-A3D8-C5F30014574F}" sibTransId="{AB69259B-A27A-4F10-8215-8DB702E9BC84}"/>
    <dgm:cxn modelId="{96AC7710-2BD3-44A5-8224-CE83217B4AEA}" type="presOf" srcId="{26729138-7EB7-430F-8C51-12398E51D3D8}" destId="{A8DED76C-F6CD-4447-89F8-03290F93962A}" srcOrd="0" destOrd="0" presId="urn:microsoft.com/office/officeart/2005/8/layout/lProcess2"/>
    <dgm:cxn modelId="{B7E57C3B-6083-4D64-B376-5276EE095C93}" type="presOf" srcId="{D49B8A0D-67D1-43B0-87B0-30065BAB4BBA}" destId="{BCA3BDC6-4CB8-4AAA-90DD-ED2A0653C98B}" srcOrd="0" destOrd="0" presId="urn:microsoft.com/office/officeart/2005/8/layout/lProcess2"/>
    <dgm:cxn modelId="{D5A7C273-5540-4CA7-8656-0D846ACB68D3}" type="presOf" srcId="{5D5381BF-FB71-4897-9FA4-285C0894B857}" destId="{665E9599-6BD4-4406-AE2B-40E79B03A0B1}" srcOrd="0" destOrd="0" presId="urn:microsoft.com/office/officeart/2005/8/layout/lProcess2"/>
    <dgm:cxn modelId="{DD397CA2-FC57-4579-9258-87360B42FD46}" srcId="{D96F0705-20BF-42A6-AB8B-4AC941C4C398}" destId="{AD28A673-F0EF-4164-97FA-593CBC3A340F}" srcOrd="1" destOrd="0" parTransId="{A4791EE3-F601-46C1-9BEC-6FCA0C4F4A16}" sibTransId="{7A4890D7-F7E2-49D2-9D06-3C127D72E4FA}"/>
    <dgm:cxn modelId="{27A1FF9E-7EA2-49EC-9F13-E74F30C90C31}" type="presOf" srcId="{26729138-7EB7-430F-8C51-12398E51D3D8}" destId="{4FD98E10-3D46-4DC7-9A7C-8E0323B6FD9B}" srcOrd="1" destOrd="0" presId="urn:microsoft.com/office/officeart/2005/8/layout/lProcess2"/>
    <dgm:cxn modelId="{A5A44C75-E262-4E15-8714-D54F2CE54E34}" type="presOf" srcId="{46BD0506-2501-42EA-9689-096E0217680C}" destId="{287980BA-F1B5-4B06-9E85-140276597B88}" srcOrd="0" destOrd="0" presId="urn:microsoft.com/office/officeart/2005/8/layout/lProcess2"/>
    <dgm:cxn modelId="{E6BC2C89-E201-424D-BAB5-D91458C214DA}" type="presOf" srcId="{B175430B-FB65-49BF-B358-B95A87E0D9C3}" destId="{BB041545-3A2E-4D68-A23C-8E19B0358A35}" srcOrd="0" destOrd="0" presId="urn:microsoft.com/office/officeart/2005/8/layout/lProcess2"/>
    <dgm:cxn modelId="{7829B54B-0FC1-4DA0-AA62-7123964E5950}" srcId="{35BD128B-F3D9-4F03-99C7-A75C8B7503CE}" destId="{D49B8A0D-67D1-43B0-87B0-30065BAB4BBA}" srcOrd="0" destOrd="0" parTransId="{37390EED-D74A-484D-8D08-07198052A0AE}" sibTransId="{CB3EFE39-5DFB-4D8B-A02C-960CD5E857B8}"/>
    <dgm:cxn modelId="{BCFC7B7A-4725-4016-B2AC-33F5F285C373}" type="presOf" srcId="{35BD128B-F3D9-4F03-99C7-A75C8B7503CE}" destId="{09114FBF-4353-4F38-B2A8-2E18B8EE7A1D}" srcOrd="1" destOrd="0" presId="urn:microsoft.com/office/officeart/2005/8/layout/lProcess2"/>
    <dgm:cxn modelId="{26F387F2-DFF2-4ADA-BEDB-F81F829CE1A1}" type="presOf" srcId="{F1EB61A0-A64C-48B7-B399-426D1167E078}" destId="{A064030D-0F84-49FB-8908-348A45A8FBC7}" srcOrd="0" destOrd="0" presId="urn:microsoft.com/office/officeart/2005/8/layout/lProcess2"/>
    <dgm:cxn modelId="{88A2AE53-5339-4ECC-B799-F70CCA39285F}" type="presOf" srcId="{83ACD1B8-91E9-4D05-91E6-237C09CCF2E2}" destId="{89E3680F-8A70-4B87-97F8-D594DDF7796E}" srcOrd="0" destOrd="0" presId="urn:microsoft.com/office/officeart/2005/8/layout/lProcess2"/>
    <dgm:cxn modelId="{9AF39AE2-8278-4094-A4F3-D2C83C30F2D7}" srcId="{26729138-7EB7-430F-8C51-12398E51D3D8}" destId="{1FE218CA-B15C-4E47-B40D-502CC8768DEF}" srcOrd="2" destOrd="0" parTransId="{63025E91-FCC2-48CA-B4F3-148D427EE303}" sibTransId="{6FE3FC3E-9FF3-4554-A35C-5F8B3BC46A5C}"/>
    <dgm:cxn modelId="{C2123A52-C4BF-43BC-823B-A8A1E6C92D79}" srcId="{46BD0506-2501-42EA-9689-096E0217680C}" destId="{26729138-7EB7-430F-8C51-12398E51D3D8}" srcOrd="1" destOrd="0" parTransId="{CE14DDF1-A547-4FF3-8A9A-34B1C915D5F4}" sibTransId="{C7AF9FB6-017A-4F39-BE12-B32D159211D7}"/>
    <dgm:cxn modelId="{92CBE23B-676F-477E-8123-C64FA2BCF47B}" type="presOf" srcId="{1FE218CA-B15C-4E47-B40D-502CC8768DEF}" destId="{CC868515-A7D5-4656-B067-1BD3B2C73D10}" srcOrd="0" destOrd="0" presId="urn:microsoft.com/office/officeart/2005/8/layout/lProcess2"/>
    <dgm:cxn modelId="{FEB14A39-F32F-4E4D-84B5-DCC809482EEA}" type="presOf" srcId="{35BD128B-F3D9-4F03-99C7-A75C8B7503CE}" destId="{6F27A049-F859-4AFE-A381-4BCC4488DEC2}" srcOrd="0" destOrd="0" presId="urn:microsoft.com/office/officeart/2005/8/layout/lProcess2"/>
    <dgm:cxn modelId="{E20CDD79-8296-4D28-9214-8A0717310C9A}" srcId="{26729138-7EB7-430F-8C51-12398E51D3D8}" destId="{F1EB61A0-A64C-48B7-B399-426D1167E078}" srcOrd="1" destOrd="0" parTransId="{D3FFA0BC-5F3C-4883-A722-98AC17BC93DF}" sibTransId="{54F2D187-F80E-40AE-A90D-5ACD534A601E}"/>
    <dgm:cxn modelId="{1455A9AB-AD8F-4D98-A9ED-BF4DFFD5592C}" type="presOf" srcId="{AD28A673-F0EF-4164-97FA-593CBC3A340F}" destId="{18B8F440-4278-44F4-A2EF-300F94503164}" srcOrd="0" destOrd="0" presId="urn:microsoft.com/office/officeart/2005/8/layout/lProcess2"/>
    <dgm:cxn modelId="{DF37678D-7533-4752-B61D-EBD71968D631}" srcId="{46BD0506-2501-42EA-9689-096E0217680C}" destId="{35BD128B-F3D9-4F03-99C7-A75C8B7503CE}" srcOrd="0" destOrd="0" parTransId="{FFD8B16B-98EE-4C29-9A8C-C47A50087706}" sibTransId="{7FDD94D3-5BB1-4D93-8E1C-A388AA8EEFCF}"/>
    <dgm:cxn modelId="{442BE1E5-CDF7-4636-B7D5-7451BFE32CF9}" srcId="{D96F0705-20BF-42A6-AB8B-4AC941C4C398}" destId="{83ACD1B8-91E9-4D05-91E6-237C09CCF2E2}" srcOrd="2" destOrd="0" parTransId="{911AF863-5E53-42F5-B0E2-32753C9387AC}" sibTransId="{0F2A72C4-AECD-48D3-A13B-28A9342E0946}"/>
    <dgm:cxn modelId="{4F5826BB-604C-4725-BE5F-B96094EDE617}" type="presOf" srcId="{D96F0705-20BF-42A6-AB8B-4AC941C4C398}" destId="{A855A800-BC29-40B4-B62B-677D442796AB}" srcOrd="1" destOrd="0" presId="urn:microsoft.com/office/officeart/2005/8/layout/lProcess2"/>
    <dgm:cxn modelId="{80CC3F2D-237E-4AFF-AAAA-9F93AC116FC2}" srcId="{26729138-7EB7-430F-8C51-12398E51D3D8}" destId="{B175430B-FB65-49BF-B358-B95A87E0D9C3}" srcOrd="0" destOrd="0" parTransId="{D08F40E3-1A0D-425A-B6E9-107B2BDD3A29}" sibTransId="{A4453D23-56C2-4091-AE7D-D64D7D332B3D}"/>
    <dgm:cxn modelId="{2F896454-D412-447D-98A0-A06BF7DE6380}" type="presParOf" srcId="{287980BA-F1B5-4B06-9E85-140276597B88}" destId="{4C6A2606-1195-4C4D-97AD-A32DA22E7C3B}" srcOrd="0" destOrd="0" presId="urn:microsoft.com/office/officeart/2005/8/layout/lProcess2"/>
    <dgm:cxn modelId="{940DB95E-5B6D-48CC-B10C-1D249E2A8149}" type="presParOf" srcId="{4C6A2606-1195-4C4D-97AD-A32DA22E7C3B}" destId="{6F27A049-F859-4AFE-A381-4BCC4488DEC2}" srcOrd="0" destOrd="0" presId="urn:microsoft.com/office/officeart/2005/8/layout/lProcess2"/>
    <dgm:cxn modelId="{96505EE5-7BCF-4BC0-9F02-116CF8C2BCC8}" type="presParOf" srcId="{4C6A2606-1195-4C4D-97AD-A32DA22E7C3B}" destId="{09114FBF-4353-4F38-B2A8-2E18B8EE7A1D}" srcOrd="1" destOrd="0" presId="urn:microsoft.com/office/officeart/2005/8/layout/lProcess2"/>
    <dgm:cxn modelId="{DD9244B1-B719-4AF3-B846-A54B6C99F35D}" type="presParOf" srcId="{4C6A2606-1195-4C4D-97AD-A32DA22E7C3B}" destId="{A918A0D5-2CB3-4C13-83FA-7643890CEBDF}" srcOrd="2" destOrd="0" presId="urn:microsoft.com/office/officeart/2005/8/layout/lProcess2"/>
    <dgm:cxn modelId="{B4550CB8-8C07-4CFD-9CC2-C926D1C6E2CA}" type="presParOf" srcId="{A918A0D5-2CB3-4C13-83FA-7643890CEBDF}" destId="{F9DC00FD-2CD7-4038-9F04-3FB4F7890049}" srcOrd="0" destOrd="0" presId="urn:microsoft.com/office/officeart/2005/8/layout/lProcess2"/>
    <dgm:cxn modelId="{B87EE82D-DB3F-4037-ADA1-9330ABB44F1C}" type="presParOf" srcId="{F9DC00FD-2CD7-4038-9F04-3FB4F7890049}" destId="{BCA3BDC6-4CB8-4AAA-90DD-ED2A0653C98B}" srcOrd="0" destOrd="0" presId="urn:microsoft.com/office/officeart/2005/8/layout/lProcess2"/>
    <dgm:cxn modelId="{618E226B-8331-44EC-9C4C-0DF2D7AB01F9}" type="presParOf" srcId="{287980BA-F1B5-4B06-9E85-140276597B88}" destId="{6BEA2C45-8260-4D85-B4F8-6B4E8784161C}" srcOrd="1" destOrd="0" presId="urn:microsoft.com/office/officeart/2005/8/layout/lProcess2"/>
    <dgm:cxn modelId="{CF7450C8-89C9-465A-8A90-0BDACC08A580}" type="presParOf" srcId="{287980BA-F1B5-4B06-9E85-140276597B88}" destId="{8BFE83F6-0BA2-4C86-965F-8635A1B771E8}" srcOrd="2" destOrd="0" presId="urn:microsoft.com/office/officeart/2005/8/layout/lProcess2"/>
    <dgm:cxn modelId="{A51592C2-9666-4678-82C2-F0D32CA3F9EE}" type="presParOf" srcId="{8BFE83F6-0BA2-4C86-965F-8635A1B771E8}" destId="{A8DED76C-F6CD-4447-89F8-03290F93962A}" srcOrd="0" destOrd="0" presId="urn:microsoft.com/office/officeart/2005/8/layout/lProcess2"/>
    <dgm:cxn modelId="{985010B4-12FB-4144-B59A-7FB606CFBAAA}" type="presParOf" srcId="{8BFE83F6-0BA2-4C86-965F-8635A1B771E8}" destId="{4FD98E10-3D46-4DC7-9A7C-8E0323B6FD9B}" srcOrd="1" destOrd="0" presId="urn:microsoft.com/office/officeart/2005/8/layout/lProcess2"/>
    <dgm:cxn modelId="{BD6A98DF-4D78-48EC-BE43-27612AE44F9E}" type="presParOf" srcId="{8BFE83F6-0BA2-4C86-965F-8635A1B771E8}" destId="{E7AB8257-3037-4B95-9011-54B52EFD8242}" srcOrd="2" destOrd="0" presId="urn:microsoft.com/office/officeart/2005/8/layout/lProcess2"/>
    <dgm:cxn modelId="{1088F8AC-9496-4338-B7B0-5BCB48091914}" type="presParOf" srcId="{E7AB8257-3037-4B95-9011-54B52EFD8242}" destId="{E413CA0C-A2F6-4EF1-A8C0-858B8C9F2928}" srcOrd="0" destOrd="0" presId="urn:microsoft.com/office/officeart/2005/8/layout/lProcess2"/>
    <dgm:cxn modelId="{A5172ED6-9A79-4C19-BB90-16BE44652146}" type="presParOf" srcId="{E413CA0C-A2F6-4EF1-A8C0-858B8C9F2928}" destId="{BB041545-3A2E-4D68-A23C-8E19B0358A35}" srcOrd="0" destOrd="0" presId="urn:microsoft.com/office/officeart/2005/8/layout/lProcess2"/>
    <dgm:cxn modelId="{67C02287-6B36-45FE-A254-DC10656A45A7}" type="presParOf" srcId="{E413CA0C-A2F6-4EF1-A8C0-858B8C9F2928}" destId="{C0E7EFCC-61EA-4223-BFB2-0887FBE4297C}" srcOrd="1" destOrd="0" presId="urn:microsoft.com/office/officeart/2005/8/layout/lProcess2"/>
    <dgm:cxn modelId="{F99CF1CD-53F9-4F8B-9F59-444223199DB6}" type="presParOf" srcId="{E413CA0C-A2F6-4EF1-A8C0-858B8C9F2928}" destId="{A064030D-0F84-49FB-8908-348A45A8FBC7}" srcOrd="2" destOrd="0" presId="urn:microsoft.com/office/officeart/2005/8/layout/lProcess2"/>
    <dgm:cxn modelId="{158E4F57-F8EF-4D7E-A86A-6D16E84E02EC}" type="presParOf" srcId="{E413CA0C-A2F6-4EF1-A8C0-858B8C9F2928}" destId="{185CC037-E32C-47D9-9920-9A23BED266A2}" srcOrd="3" destOrd="0" presId="urn:microsoft.com/office/officeart/2005/8/layout/lProcess2"/>
    <dgm:cxn modelId="{47BC422E-2EA6-489C-B424-EB26CB1B2357}" type="presParOf" srcId="{E413CA0C-A2F6-4EF1-A8C0-858B8C9F2928}" destId="{CC868515-A7D5-4656-B067-1BD3B2C73D10}" srcOrd="4" destOrd="0" presId="urn:microsoft.com/office/officeart/2005/8/layout/lProcess2"/>
    <dgm:cxn modelId="{145FDB32-FC75-4FBD-AE36-412196673663}" type="presParOf" srcId="{287980BA-F1B5-4B06-9E85-140276597B88}" destId="{5472825A-E05C-4CAC-B978-8DDE785506A0}" srcOrd="3" destOrd="0" presId="urn:microsoft.com/office/officeart/2005/8/layout/lProcess2"/>
    <dgm:cxn modelId="{A5D96478-EC9F-436C-A43A-E874EC3AAA09}" type="presParOf" srcId="{287980BA-F1B5-4B06-9E85-140276597B88}" destId="{D96A7285-397A-4689-A7DC-4FD93692F7A6}" srcOrd="4" destOrd="0" presId="urn:microsoft.com/office/officeart/2005/8/layout/lProcess2"/>
    <dgm:cxn modelId="{0DB9FE2B-DF7A-4E31-88FB-E55312264654}" type="presParOf" srcId="{D96A7285-397A-4689-A7DC-4FD93692F7A6}" destId="{7579F09B-7594-4F39-A362-A2F55FD79D71}" srcOrd="0" destOrd="0" presId="urn:microsoft.com/office/officeart/2005/8/layout/lProcess2"/>
    <dgm:cxn modelId="{88E727FE-22D9-4D44-B329-6599B20805F4}" type="presParOf" srcId="{D96A7285-397A-4689-A7DC-4FD93692F7A6}" destId="{A855A800-BC29-40B4-B62B-677D442796AB}" srcOrd="1" destOrd="0" presId="urn:microsoft.com/office/officeart/2005/8/layout/lProcess2"/>
    <dgm:cxn modelId="{7E69A467-41B6-437E-83EF-48DDF20DEBF4}" type="presParOf" srcId="{D96A7285-397A-4689-A7DC-4FD93692F7A6}" destId="{9DD05A4C-BEE6-4242-AB38-359D0407DCA9}" srcOrd="2" destOrd="0" presId="urn:microsoft.com/office/officeart/2005/8/layout/lProcess2"/>
    <dgm:cxn modelId="{B19776D8-FB68-4A51-8DD8-C6B2E9D104E4}" type="presParOf" srcId="{9DD05A4C-BEE6-4242-AB38-359D0407DCA9}" destId="{FF99EF7F-4477-407E-BEB6-11219C942DA5}" srcOrd="0" destOrd="0" presId="urn:microsoft.com/office/officeart/2005/8/layout/lProcess2"/>
    <dgm:cxn modelId="{E1EA6D2F-3CDC-40B2-867A-595CA11C14E6}" type="presParOf" srcId="{FF99EF7F-4477-407E-BEB6-11219C942DA5}" destId="{665E9599-6BD4-4406-AE2B-40E79B03A0B1}" srcOrd="0" destOrd="0" presId="urn:microsoft.com/office/officeart/2005/8/layout/lProcess2"/>
    <dgm:cxn modelId="{6FE1B1B4-4DF1-46C0-953D-298B82D4008C}" type="presParOf" srcId="{FF99EF7F-4477-407E-BEB6-11219C942DA5}" destId="{C4B2C629-06AB-404A-B565-17B432480807}" srcOrd="1" destOrd="0" presId="urn:microsoft.com/office/officeart/2005/8/layout/lProcess2"/>
    <dgm:cxn modelId="{E0F55F44-0497-46E7-B0BC-CAAFF8D29698}" type="presParOf" srcId="{FF99EF7F-4477-407E-BEB6-11219C942DA5}" destId="{18B8F440-4278-44F4-A2EF-300F94503164}" srcOrd="2" destOrd="0" presId="urn:microsoft.com/office/officeart/2005/8/layout/lProcess2"/>
    <dgm:cxn modelId="{3433BB14-3098-4F78-A1A2-5A2B60E2D226}" type="presParOf" srcId="{FF99EF7F-4477-407E-BEB6-11219C942DA5}" destId="{21103ED7-87E4-4903-AA69-38E7AF3B64EA}" srcOrd="3" destOrd="0" presId="urn:microsoft.com/office/officeart/2005/8/layout/lProcess2"/>
    <dgm:cxn modelId="{7E6E40F7-C915-4DCE-AFF4-A563EBA7A2AF}" type="presParOf" srcId="{FF99EF7F-4477-407E-BEB6-11219C942DA5}" destId="{89E3680F-8A70-4B87-97F8-D594DDF7796E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BD0506-2501-42EA-9689-096E0217680C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35BD128B-F3D9-4F03-99C7-A75C8B7503CE}">
      <dgm:prSet phldrT="[文字]"/>
      <dgm:spPr/>
      <dgm:t>
        <a:bodyPr/>
        <a:lstStyle/>
        <a:p>
          <a:r>
            <a:rPr lang="zh-TW" altLang="en-US" dirty="0" smtClean="0"/>
            <a:t>代碼</a:t>
          </a:r>
          <a:endParaRPr lang="zh-TW" altLang="en-US" dirty="0"/>
        </a:p>
      </dgm:t>
    </dgm:pt>
    <dgm:pt modelId="{FFD8B16B-98EE-4C29-9A8C-C47A50087706}" type="parTrans" cxnId="{DF37678D-7533-4752-B61D-EBD71968D631}">
      <dgm:prSet/>
      <dgm:spPr/>
      <dgm:t>
        <a:bodyPr/>
        <a:lstStyle/>
        <a:p>
          <a:endParaRPr lang="zh-TW" altLang="en-US"/>
        </a:p>
      </dgm:t>
    </dgm:pt>
    <dgm:pt modelId="{7FDD94D3-5BB1-4D93-8E1C-A388AA8EEFCF}" type="sibTrans" cxnId="{DF37678D-7533-4752-B61D-EBD71968D631}">
      <dgm:prSet/>
      <dgm:spPr/>
      <dgm:t>
        <a:bodyPr/>
        <a:lstStyle/>
        <a:p>
          <a:endParaRPr lang="zh-TW" altLang="en-US"/>
        </a:p>
      </dgm:t>
    </dgm:pt>
    <dgm:pt modelId="{D49B8A0D-67D1-43B0-87B0-30065BAB4BBA}">
      <dgm:prSet phldrT="[文字]" custT="1"/>
      <dgm:spPr/>
      <dgm:t>
        <a:bodyPr/>
        <a:lstStyle/>
        <a:p>
          <a:r>
            <a:rPr lang="zh-TW" altLang="en-US" sz="1600" dirty="0" smtClean="0"/>
            <a:t>健保編號</a:t>
          </a:r>
          <a:endParaRPr lang="zh-TW" altLang="en-US" sz="1600" dirty="0"/>
        </a:p>
      </dgm:t>
    </dgm:pt>
    <dgm:pt modelId="{37390EED-D74A-484D-8D08-07198052A0AE}" type="parTrans" cxnId="{7829B54B-0FC1-4DA0-AA62-7123964E5950}">
      <dgm:prSet/>
      <dgm:spPr/>
      <dgm:t>
        <a:bodyPr/>
        <a:lstStyle/>
        <a:p>
          <a:endParaRPr lang="zh-TW" altLang="en-US"/>
        </a:p>
      </dgm:t>
    </dgm:pt>
    <dgm:pt modelId="{CB3EFE39-5DFB-4D8B-A02C-960CD5E857B8}" type="sibTrans" cxnId="{7829B54B-0FC1-4DA0-AA62-7123964E5950}">
      <dgm:prSet/>
      <dgm:spPr/>
      <dgm:t>
        <a:bodyPr/>
        <a:lstStyle/>
        <a:p>
          <a:endParaRPr lang="zh-TW" altLang="en-US"/>
        </a:p>
      </dgm:t>
    </dgm:pt>
    <dgm:pt modelId="{26729138-7EB7-430F-8C51-12398E51D3D8}">
      <dgm:prSet phldrT="[文字]"/>
      <dgm:spPr/>
      <dgm:t>
        <a:bodyPr/>
        <a:lstStyle/>
        <a:p>
          <a:r>
            <a:rPr lang="zh-TW" altLang="en-US" dirty="0" smtClean="0"/>
            <a:t>檔案</a:t>
          </a:r>
          <a:endParaRPr lang="zh-TW" altLang="en-US" dirty="0"/>
        </a:p>
      </dgm:t>
    </dgm:pt>
    <dgm:pt modelId="{CE14DDF1-A547-4FF3-8A9A-34B1C915D5F4}" type="parTrans" cxnId="{C2123A52-C4BF-43BC-823B-A8A1E6C92D79}">
      <dgm:prSet/>
      <dgm:spPr/>
      <dgm:t>
        <a:bodyPr/>
        <a:lstStyle/>
        <a:p>
          <a:endParaRPr lang="zh-TW" altLang="en-US"/>
        </a:p>
      </dgm:t>
    </dgm:pt>
    <dgm:pt modelId="{C7AF9FB6-017A-4F39-BE12-B32D159211D7}" type="sibTrans" cxnId="{C2123A52-C4BF-43BC-823B-A8A1E6C92D79}">
      <dgm:prSet/>
      <dgm:spPr/>
      <dgm:t>
        <a:bodyPr/>
        <a:lstStyle/>
        <a:p>
          <a:endParaRPr lang="zh-TW" altLang="en-US"/>
        </a:p>
      </dgm:t>
    </dgm:pt>
    <dgm:pt modelId="{D96F0705-20BF-42A6-AB8B-4AC941C4C398}">
      <dgm:prSet phldrT="[文字]"/>
      <dgm:spPr/>
      <dgm:t>
        <a:bodyPr/>
        <a:lstStyle/>
        <a:p>
          <a:r>
            <a:rPr lang="zh-TW" altLang="en-US" dirty="0" smtClean="0"/>
            <a:t>欄位</a:t>
          </a:r>
          <a:endParaRPr lang="zh-TW" altLang="en-US" dirty="0"/>
        </a:p>
      </dgm:t>
    </dgm:pt>
    <dgm:pt modelId="{9799B112-DF68-4A17-B9F7-4306DAC14C01}" type="parTrans" cxnId="{0F8DD303-276C-4DA4-ACCD-87D5F8CB4915}">
      <dgm:prSet/>
      <dgm:spPr/>
      <dgm:t>
        <a:bodyPr/>
        <a:lstStyle/>
        <a:p>
          <a:endParaRPr lang="zh-TW" altLang="en-US"/>
        </a:p>
      </dgm:t>
    </dgm:pt>
    <dgm:pt modelId="{9AF3EBE4-9B6F-42DB-AD91-8BD8C19B1FCE}" type="sibTrans" cxnId="{0F8DD303-276C-4DA4-ACCD-87D5F8CB4915}">
      <dgm:prSet/>
      <dgm:spPr/>
      <dgm:t>
        <a:bodyPr/>
        <a:lstStyle/>
        <a:p>
          <a:endParaRPr lang="zh-TW" altLang="en-US"/>
        </a:p>
      </dgm:t>
    </dgm:pt>
    <dgm:pt modelId="{5D5381BF-FB71-4897-9FA4-285C0894B857}">
      <dgm:prSet phldrT="[文字]"/>
      <dgm:spPr/>
      <dgm:t>
        <a:bodyPr/>
        <a:lstStyle/>
        <a:p>
          <a:r>
            <a:rPr lang="en-US" altLang="zh-TW" dirty="0" smtClean="0"/>
            <a:t>NHINO </a:t>
          </a:r>
          <a:r>
            <a:rPr lang="zh-TW" altLang="zh-TW" dirty="0" smtClean="0"/>
            <a:t>健保編號</a:t>
          </a:r>
          <a:endParaRPr lang="zh-TW" altLang="en-US" dirty="0"/>
        </a:p>
      </dgm:t>
    </dgm:pt>
    <dgm:pt modelId="{E2120118-F740-41C1-A3D8-C5F30014574F}" type="parTrans" cxnId="{356972A5-4712-4731-B9AD-44E4B233B473}">
      <dgm:prSet/>
      <dgm:spPr/>
      <dgm:t>
        <a:bodyPr/>
        <a:lstStyle/>
        <a:p>
          <a:endParaRPr lang="zh-TW" altLang="en-US"/>
        </a:p>
      </dgm:t>
    </dgm:pt>
    <dgm:pt modelId="{AB69259B-A27A-4F10-8215-8DB702E9BC84}" type="sibTrans" cxnId="{356972A5-4712-4731-B9AD-44E4B233B473}">
      <dgm:prSet/>
      <dgm:spPr/>
      <dgm:t>
        <a:bodyPr/>
        <a:lstStyle/>
        <a:p>
          <a:endParaRPr lang="zh-TW" altLang="en-US"/>
        </a:p>
      </dgm:t>
    </dgm:pt>
    <dgm:pt modelId="{B175430B-FB65-49BF-B358-B95A87E0D9C3}">
      <dgm:prSet phldrT="[文字]"/>
      <dgm:spPr/>
      <dgm:t>
        <a:bodyPr/>
        <a:lstStyle/>
        <a:p>
          <a:r>
            <a:rPr lang="zh-TW" altLang="en-US" u="none" dirty="0" smtClean="0">
              <a:effectLst/>
            </a:rPr>
            <a:t>住院申報醫令清單</a:t>
          </a:r>
          <a:endParaRPr lang="zh-TW" altLang="en-US" u="none" dirty="0">
            <a:effectLst/>
          </a:endParaRPr>
        </a:p>
      </dgm:t>
    </dgm:pt>
    <dgm:pt modelId="{A4453D23-56C2-4091-AE7D-D64D7D332B3D}" type="sibTrans" cxnId="{80CC3F2D-237E-4AFF-AAAA-9F93AC116FC2}">
      <dgm:prSet/>
      <dgm:spPr/>
      <dgm:t>
        <a:bodyPr/>
        <a:lstStyle/>
        <a:p>
          <a:endParaRPr lang="zh-TW" altLang="en-US"/>
        </a:p>
      </dgm:t>
    </dgm:pt>
    <dgm:pt modelId="{D08F40E3-1A0D-425A-B6E9-107B2BDD3A29}" type="parTrans" cxnId="{80CC3F2D-237E-4AFF-AAAA-9F93AC116FC2}">
      <dgm:prSet/>
      <dgm:spPr/>
      <dgm:t>
        <a:bodyPr/>
        <a:lstStyle/>
        <a:p>
          <a:endParaRPr lang="zh-TW" altLang="en-US"/>
        </a:p>
      </dgm:t>
    </dgm:pt>
    <dgm:pt modelId="{F1EB61A0-A64C-48B7-B399-426D1167E078}">
      <dgm:prSet phldrT="[文字]"/>
      <dgm:spPr/>
      <dgm:t>
        <a:bodyPr/>
        <a:lstStyle/>
        <a:p>
          <a:r>
            <a:rPr lang="zh-TW" altLang="en-US" u="none" dirty="0" smtClean="0">
              <a:effectLst/>
            </a:rPr>
            <a:t>門診醫令歷史檔</a:t>
          </a:r>
          <a:endParaRPr lang="zh-TW" altLang="en-US" u="none" dirty="0">
            <a:effectLst/>
          </a:endParaRPr>
        </a:p>
      </dgm:t>
    </dgm:pt>
    <dgm:pt modelId="{D3FFA0BC-5F3C-4883-A722-98AC17BC93DF}" type="parTrans" cxnId="{E20CDD79-8296-4D28-9214-8A0717310C9A}">
      <dgm:prSet/>
      <dgm:spPr/>
      <dgm:t>
        <a:bodyPr/>
        <a:lstStyle/>
        <a:p>
          <a:endParaRPr lang="zh-TW" altLang="en-US"/>
        </a:p>
      </dgm:t>
    </dgm:pt>
    <dgm:pt modelId="{54F2D187-F80E-40AE-A90D-5ACD534A601E}" type="sibTrans" cxnId="{E20CDD79-8296-4D28-9214-8A0717310C9A}">
      <dgm:prSet/>
      <dgm:spPr/>
      <dgm:t>
        <a:bodyPr/>
        <a:lstStyle/>
        <a:p>
          <a:endParaRPr lang="zh-TW" altLang="en-US"/>
        </a:p>
      </dgm:t>
    </dgm:pt>
    <dgm:pt modelId="{AD28A673-F0EF-4164-97FA-593CBC3A340F}">
      <dgm:prSet phldrT="[文字]"/>
      <dgm:spPr/>
      <dgm:t>
        <a:bodyPr/>
        <a:lstStyle/>
        <a:p>
          <a:r>
            <a:rPr lang="en-US" b="0" i="0" u="none" dirty="0" smtClean="0"/>
            <a:t>NHINO1-NHINO3 </a:t>
          </a:r>
          <a:r>
            <a:rPr lang="zh-TW" altLang="en-US" b="0" i="0" u="none" dirty="0" smtClean="0"/>
            <a:t>健保編號</a:t>
          </a:r>
          <a:endParaRPr lang="zh-TW" altLang="en-US" dirty="0"/>
        </a:p>
      </dgm:t>
    </dgm:pt>
    <dgm:pt modelId="{A4791EE3-F601-46C1-9BEC-6FCA0C4F4A16}" type="parTrans" cxnId="{DD397CA2-FC57-4579-9258-87360B42FD46}">
      <dgm:prSet/>
      <dgm:spPr/>
      <dgm:t>
        <a:bodyPr/>
        <a:lstStyle/>
        <a:p>
          <a:endParaRPr lang="zh-TW" altLang="en-US"/>
        </a:p>
      </dgm:t>
    </dgm:pt>
    <dgm:pt modelId="{7A4890D7-F7E2-49D2-9D06-3C127D72E4FA}" type="sibTrans" cxnId="{DD397CA2-FC57-4579-9258-87360B42FD46}">
      <dgm:prSet/>
      <dgm:spPr/>
      <dgm:t>
        <a:bodyPr/>
        <a:lstStyle/>
        <a:p>
          <a:endParaRPr lang="zh-TW" altLang="en-US"/>
        </a:p>
      </dgm:t>
    </dgm:pt>
    <dgm:pt modelId="{FDAB979C-9C08-4CFF-8272-96D4F023DBB5}">
      <dgm:prSet phldrT="[文字]"/>
      <dgm:spPr/>
      <dgm:t>
        <a:bodyPr/>
        <a:lstStyle/>
        <a:p>
          <a:r>
            <a:rPr lang="zh-TW" altLang="en-US" b="0" i="0" u="none" dirty="0" smtClean="0"/>
            <a:t>住院批價明細檔</a:t>
          </a:r>
          <a:endParaRPr lang="zh-TW" altLang="en-US" u="none" dirty="0">
            <a:effectLst/>
          </a:endParaRPr>
        </a:p>
      </dgm:t>
    </dgm:pt>
    <dgm:pt modelId="{35DF8932-D978-49A2-A090-506061CD6AF2}" type="parTrans" cxnId="{8E5F7BE2-8B83-4346-8EEE-67077B23C16B}">
      <dgm:prSet/>
      <dgm:spPr/>
      <dgm:t>
        <a:bodyPr/>
        <a:lstStyle/>
        <a:p>
          <a:endParaRPr lang="zh-TW" altLang="en-US"/>
        </a:p>
      </dgm:t>
    </dgm:pt>
    <dgm:pt modelId="{4B30BB3A-C024-422F-8FEE-47BE1ACEAC0E}" type="sibTrans" cxnId="{8E5F7BE2-8B83-4346-8EEE-67077B23C16B}">
      <dgm:prSet/>
      <dgm:spPr/>
      <dgm:t>
        <a:bodyPr/>
        <a:lstStyle/>
        <a:p>
          <a:endParaRPr lang="zh-TW" altLang="en-US"/>
        </a:p>
      </dgm:t>
    </dgm:pt>
    <dgm:pt modelId="{B54ACA7C-67CC-428D-950E-108B6834177D}">
      <dgm:prSet phldrT="[文字]"/>
      <dgm:spPr/>
      <dgm:t>
        <a:bodyPr/>
        <a:lstStyle/>
        <a:p>
          <a:r>
            <a:rPr lang="zh-TW" altLang="en-US" u="none" dirty="0" smtClean="0">
              <a:effectLst/>
            </a:rPr>
            <a:t> 門診批價明細檔</a:t>
          </a:r>
          <a:endParaRPr lang="zh-TW" altLang="en-US" u="none" dirty="0">
            <a:effectLst/>
          </a:endParaRPr>
        </a:p>
      </dgm:t>
    </dgm:pt>
    <dgm:pt modelId="{0AA8DB6E-3952-42D4-B8DF-77B2F0838B2E}" type="parTrans" cxnId="{3BE237D8-D604-43D0-804B-753DE55085CF}">
      <dgm:prSet/>
      <dgm:spPr/>
      <dgm:t>
        <a:bodyPr/>
        <a:lstStyle/>
        <a:p>
          <a:endParaRPr lang="zh-TW" altLang="en-US"/>
        </a:p>
      </dgm:t>
    </dgm:pt>
    <dgm:pt modelId="{DE4207AD-232D-47CD-A7BC-4015D607B353}" type="sibTrans" cxnId="{3BE237D8-D604-43D0-804B-753DE55085CF}">
      <dgm:prSet/>
      <dgm:spPr/>
      <dgm:t>
        <a:bodyPr/>
        <a:lstStyle/>
        <a:p>
          <a:endParaRPr lang="zh-TW" altLang="en-US"/>
        </a:p>
      </dgm:t>
    </dgm:pt>
    <dgm:pt modelId="{A0D4C57B-6EF4-49D9-8015-774AE0E92030}">
      <dgm:prSet phldrT="[文字]"/>
      <dgm:spPr/>
      <dgm:t>
        <a:bodyPr/>
        <a:lstStyle/>
        <a:p>
          <a:r>
            <a:rPr lang="en-US" altLang="zh-TW" dirty="0" smtClean="0"/>
            <a:t>NHINO </a:t>
          </a:r>
          <a:r>
            <a:rPr lang="zh-TW" altLang="zh-TW" dirty="0" smtClean="0"/>
            <a:t>健保編號</a:t>
          </a:r>
          <a:endParaRPr lang="zh-TW" altLang="en-US" dirty="0"/>
        </a:p>
      </dgm:t>
    </dgm:pt>
    <dgm:pt modelId="{CB77C41A-9293-4FB0-8E3D-BBF47739AF73}" type="parTrans" cxnId="{8D9153B9-58B3-4664-87C1-4424E02C9AE7}">
      <dgm:prSet/>
      <dgm:spPr/>
      <dgm:t>
        <a:bodyPr/>
        <a:lstStyle/>
        <a:p>
          <a:endParaRPr lang="zh-TW" altLang="en-US"/>
        </a:p>
      </dgm:t>
    </dgm:pt>
    <dgm:pt modelId="{3901D19D-212A-4FF0-B12E-2F346B5C2C84}" type="sibTrans" cxnId="{8D9153B9-58B3-4664-87C1-4424E02C9AE7}">
      <dgm:prSet/>
      <dgm:spPr/>
      <dgm:t>
        <a:bodyPr/>
        <a:lstStyle/>
        <a:p>
          <a:endParaRPr lang="zh-TW" altLang="en-US"/>
        </a:p>
      </dgm:t>
    </dgm:pt>
    <dgm:pt modelId="{12B2A6D0-8656-49F6-98C5-FEC5185F4CCF}">
      <dgm:prSet phldrT="[文字]"/>
      <dgm:spPr/>
      <dgm:t>
        <a:bodyPr/>
        <a:lstStyle/>
        <a:p>
          <a:r>
            <a:rPr lang="en-US" b="0" i="0" u="none" dirty="0" smtClean="0"/>
            <a:t>NHINO1-NHINO3 </a:t>
          </a:r>
          <a:r>
            <a:rPr lang="zh-TW" altLang="en-US" b="0" i="0" u="none" dirty="0" smtClean="0"/>
            <a:t>健保編號</a:t>
          </a:r>
          <a:endParaRPr lang="zh-TW" altLang="en-US" dirty="0"/>
        </a:p>
      </dgm:t>
    </dgm:pt>
    <dgm:pt modelId="{F9564415-6E22-4116-A78C-0322336DF24D}" type="parTrans" cxnId="{3B4A45A2-BB1F-48BF-A626-22A85857B18E}">
      <dgm:prSet/>
      <dgm:spPr/>
      <dgm:t>
        <a:bodyPr/>
        <a:lstStyle/>
        <a:p>
          <a:endParaRPr lang="zh-TW" altLang="en-US"/>
        </a:p>
      </dgm:t>
    </dgm:pt>
    <dgm:pt modelId="{6957967C-4857-4FCB-983C-614A9342AB85}" type="sibTrans" cxnId="{3B4A45A2-BB1F-48BF-A626-22A85857B18E}">
      <dgm:prSet/>
      <dgm:spPr/>
      <dgm:t>
        <a:bodyPr/>
        <a:lstStyle/>
        <a:p>
          <a:endParaRPr lang="zh-TW" altLang="en-US"/>
        </a:p>
      </dgm:t>
    </dgm:pt>
    <dgm:pt modelId="{287980BA-F1B5-4B06-9E85-140276597B88}" type="pres">
      <dgm:prSet presAssocID="{46BD0506-2501-42EA-9689-096E0217680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C6A2606-1195-4C4D-97AD-A32DA22E7C3B}" type="pres">
      <dgm:prSet presAssocID="{35BD128B-F3D9-4F03-99C7-A75C8B7503CE}" presName="compNode" presStyleCnt="0"/>
      <dgm:spPr/>
    </dgm:pt>
    <dgm:pt modelId="{6F27A049-F859-4AFE-A381-4BCC4488DEC2}" type="pres">
      <dgm:prSet presAssocID="{35BD128B-F3D9-4F03-99C7-A75C8B7503CE}" presName="aNode" presStyleLbl="bgShp" presStyleIdx="0" presStyleCnt="3"/>
      <dgm:spPr/>
      <dgm:t>
        <a:bodyPr/>
        <a:lstStyle/>
        <a:p>
          <a:endParaRPr lang="zh-TW" altLang="en-US"/>
        </a:p>
      </dgm:t>
    </dgm:pt>
    <dgm:pt modelId="{09114FBF-4353-4F38-B2A8-2E18B8EE7A1D}" type="pres">
      <dgm:prSet presAssocID="{35BD128B-F3D9-4F03-99C7-A75C8B7503CE}" presName="textNode" presStyleLbl="bgShp" presStyleIdx="0" presStyleCnt="3"/>
      <dgm:spPr/>
      <dgm:t>
        <a:bodyPr/>
        <a:lstStyle/>
        <a:p>
          <a:endParaRPr lang="zh-TW" altLang="en-US"/>
        </a:p>
      </dgm:t>
    </dgm:pt>
    <dgm:pt modelId="{A918A0D5-2CB3-4C13-83FA-7643890CEBDF}" type="pres">
      <dgm:prSet presAssocID="{35BD128B-F3D9-4F03-99C7-A75C8B7503CE}" presName="compChildNode" presStyleCnt="0"/>
      <dgm:spPr/>
    </dgm:pt>
    <dgm:pt modelId="{F9DC00FD-2CD7-4038-9F04-3FB4F7890049}" type="pres">
      <dgm:prSet presAssocID="{35BD128B-F3D9-4F03-99C7-A75C8B7503CE}" presName="theInnerList" presStyleCnt="0"/>
      <dgm:spPr/>
    </dgm:pt>
    <dgm:pt modelId="{BCA3BDC6-4CB8-4AAA-90DD-ED2A0653C98B}" type="pres">
      <dgm:prSet presAssocID="{D49B8A0D-67D1-43B0-87B0-30065BAB4BBA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EA2C45-8260-4D85-B4F8-6B4E8784161C}" type="pres">
      <dgm:prSet presAssocID="{35BD128B-F3D9-4F03-99C7-A75C8B7503CE}" presName="aSpace" presStyleCnt="0"/>
      <dgm:spPr/>
    </dgm:pt>
    <dgm:pt modelId="{8BFE83F6-0BA2-4C86-965F-8635A1B771E8}" type="pres">
      <dgm:prSet presAssocID="{26729138-7EB7-430F-8C51-12398E51D3D8}" presName="compNode" presStyleCnt="0"/>
      <dgm:spPr/>
    </dgm:pt>
    <dgm:pt modelId="{A8DED76C-F6CD-4447-89F8-03290F93962A}" type="pres">
      <dgm:prSet presAssocID="{26729138-7EB7-430F-8C51-12398E51D3D8}" presName="aNode" presStyleLbl="bgShp" presStyleIdx="1" presStyleCnt="3" custLinFactNeighborX="0" custLinFactNeighborY="-1616"/>
      <dgm:spPr/>
      <dgm:t>
        <a:bodyPr/>
        <a:lstStyle/>
        <a:p>
          <a:endParaRPr lang="zh-TW" altLang="en-US"/>
        </a:p>
      </dgm:t>
    </dgm:pt>
    <dgm:pt modelId="{4FD98E10-3D46-4DC7-9A7C-8E0323B6FD9B}" type="pres">
      <dgm:prSet presAssocID="{26729138-7EB7-430F-8C51-12398E51D3D8}" presName="textNode" presStyleLbl="bgShp" presStyleIdx="1" presStyleCnt="3"/>
      <dgm:spPr/>
      <dgm:t>
        <a:bodyPr/>
        <a:lstStyle/>
        <a:p>
          <a:endParaRPr lang="zh-TW" altLang="en-US"/>
        </a:p>
      </dgm:t>
    </dgm:pt>
    <dgm:pt modelId="{E7AB8257-3037-4B95-9011-54B52EFD8242}" type="pres">
      <dgm:prSet presAssocID="{26729138-7EB7-430F-8C51-12398E51D3D8}" presName="compChildNode" presStyleCnt="0"/>
      <dgm:spPr/>
    </dgm:pt>
    <dgm:pt modelId="{E413CA0C-A2F6-4EF1-A8C0-858B8C9F2928}" type="pres">
      <dgm:prSet presAssocID="{26729138-7EB7-430F-8C51-12398E51D3D8}" presName="theInnerList" presStyleCnt="0"/>
      <dgm:spPr/>
    </dgm:pt>
    <dgm:pt modelId="{BB041545-3A2E-4D68-A23C-8E19B0358A35}" type="pres">
      <dgm:prSet presAssocID="{B175430B-FB65-49BF-B358-B95A87E0D9C3}" presName="childNode" presStyleLbl="node1" presStyleIdx="1" presStyleCnt="9" custScaleY="23479" custLinFactNeighborX="-988" custLinFactNeighborY="87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E7EFCC-61EA-4223-BFB2-0887FBE4297C}" type="pres">
      <dgm:prSet presAssocID="{B175430B-FB65-49BF-B358-B95A87E0D9C3}" presName="aSpace2" presStyleCnt="0"/>
      <dgm:spPr/>
    </dgm:pt>
    <dgm:pt modelId="{2F122F44-A305-4166-963F-9AA5E6089C7C}" type="pres">
      <dgm:prSet presAssocID="{FDAB979C-9C08-4CFF-8272-96D4F023DBB5}" presName="childNode" presStyleLbl="node1" presStyleIdx="2" presStyleCnt="9" custScaleY="23479" custLinFactNeighborX="-988" custLinFactNeighborY="87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1768F5-B61C-4FB2-A1E7-645802253C13}" type="pres">
      <dgm:prSet presAssocID="{FDAB979C-9C08-4CFF-8272-96D4F023DBB5}" presName="aSpace2" presStyleCnt="0"/>
      <dgm:spPr/>
    </dgm:pt>
    <dgm:pt modelId="{A064030D-0F84-49FB-8908-348A45A8FBC7}" type="pres">
      <dgm:prSet presAssocID="{F1EB61A0-A64C-48B7-B399-426D1167E078}" presName="childNode" presStyleLbl="node1" presStyleIdx="3" presStyleCnt="9" custScaleY="23479" custLinFactNeighborX="-988" custLinFactNeighborY="87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5CC037-E32C-47D9-9920-9A23BED266A2}" type="pres">
      <dgm:prSet presAssocID="{F1EB61A0-A64C-48B7-B399-426D1167E078}" presName="aSpace2" presStyleCnt="0"/>
      <dgm:spPr/>
    </dgm:pt>
    <dgm:pt modelId="{C88DF080-C9CE-4B28-85A8-2D9181AFCCF2}" type="pres">
      <dgm:prSet presAssocID="{B54ACA7C-67CC-428D-950E-108B6834177D}" presName="childNode" presStyleLbl="node1" presStyleIdx="4" presStyleCnt="9" custScaleY="23479" custLinFactNeighborX="-988" custLinFactNeighborY="87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72825A-E05C-4CAC-B978-8DDE785506A0}" type="pres">
      <dgm:prSet presAssocID="{26729138-7EB7-430F-8C51-12398E51D3D8}" presName="aSpace" presStyleCnt="0"/>
      <dgm:spPr/>
    </dgm:pt>
    <dgm:pt modelId="{D96A7285-397A-4689-A7DC-4FD93692F7A6}" type="pres">
      <dgm:prSet presAssocID="{D96F0705-20BF-42A6-AB8B-4AC941C4C398}" presName="compNode" presStyleCnt="0"/>
      <dgm:spPr/>
    </dgm:pt>
    <dgm:pt modelId="{7579F09B-7594-4F39-A362-A2F55FD79D71}" type="pres">
      <dgm:prSet presAssocID="{D96F0705-20BF-42A6-AB8B-4AC941C4C398}" presName="aNode" presStyleLbl="bgShp" presStyleIdx="2" presStyleCnt="3"/>
      <dgm:spPr/>
      <dgm:t>
        <a:bodyPr/>
        <a:lstStyle/>
        <a:p>
          <a:endParaRPr lang="zh-TW" altLang="en-US"/>
        </a:p>
      </dgm:t>
    </dgm:pt>
    <dgm:pt modelId="{A855A800-BC29-40B4-B62B-677D442796AB}" type="pres">
      <dgm:prSet presAssocID="{D96F0705-20BF-42A6-AB8B-4AC941C4C398}" presName="textNode" presStyleLbl="bgShp" presStyleIdx="2" presStyleCnt="3"/>
      <dgm:spPr/>
      <dgm:t>
        <a:bodyPr/>
        <a:lstStyle/>
        <a:p>
          <a:endParaRPr lang="zh-TW" altLang="en-US"/>
        </a:p>
      </dgm:t>
    </dgm:pt>
    <dgm:pt modelId="{9DD05A4C-BEE6-4242-AB38-359D0407DCA9}" type="pres">
      <dgm:prSet presAssocID="{D96F0705-20BF-42A6-AB8B-4AC941C4C398}" presName="compChildNode" presStyleCnt="0"/>
      <dgm:spPr/>
    </dgm:pt>
    <dgm:pt modelId="{FF99EF7F-4477-407E-BEB6-11219C942DA5}" type="pres">
      <dgm:prSet presAssocID="{D96F0705-20BF-42A6-AB8B-4AC941C4C398}" presName="theInnerList" presStyleCnt="0"/>
      <dgm:spPr/>
    </dgm:pt>
    <dgm:pt modelId="{665E9599-6BD4-4406-AE2B-40E79B03A0B1}" type="pres">
      <dgm:prSet presAssocID="{5D5381BF-FB71-4897-9FA4-285C0894B857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B2C629-06AB-404A-B565-17B432480807}" type="pres">
      <dgm:prSet presAssocID="{5D5381BF-FB71-4897-9FA4-285C0894B857}" presName="aSpace2" presStyleCnt="0"/>
      <dgm:spPr/>
    </dgm:pt>
    <dgm:pt modelId="{18B8F440-4278-44F4-A2EF-300F94503164}" type="pres">
      <dgm:prSet presAssocID="{AD28A673-F0EF-4164-97FA-593CBC3A340F}" presName="childNode" presStyleLbl="node1" presStyleIdx="6" presStyleCnt="9" custLinFactNeighborX="951" custLinFactNeighborY="-253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103ED7-87E4-4903-AA69-38E7AF3B64EA}" type="pres">
      <dgm:prSet presAssocID="{AD28A673-F0EF-4164-97FA-593CBC3A340F}" presName="aSpace2" presStyleCnt="0"/>
      <dgm:spPr/>
    </dgm:pt>
    <dgm:pt modelId="{B6989A9D-A595-49A2-8004-D95E687651BE}" type="pres">
      <dgm:prSet presAssocID="{A0D4C57B-6EF4-49D9-8015-774AE0E92030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C29FA8-7035-4338-8E9D-B2914ED77BC6}" type="pres">
      <dgm:prSet presAssocID="{A0D4C57B-6EF4-49D9-8015-774AE0E92030}" presName="aSpace2" presStyleCnt="0"/>
      <dgm:spPr/>
    </dgm:pt>
    <dgm:pt modelId="{13316E2E-BE4E-451D-8518-942F2CCED3FC}" type="pres">
      <dgm:prSet presAssocID="{12B2A6D0-8656-49F6-98C5-FEC5185F4CCF}" presName="childNode" presStyleLbl="node1" presStyleIdx="8" presStyleCnt="9" custLinFactNeighborX="951" custLinFactNeighborY="-253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7A1FF9E-7EA2-49EC-9F13-E74F30C90C31}" type="presOf" srcId="{26729138-7EB7-430F-8C51-12398E51D3D8}" destId="{4FD98E10-3D46-4DC7-9A7C-8E0323B6FD9B}" srcOrd="1" destOrd="0" presId="urn:microsoft.com/office/officeart/2005/8/layout/lProcess2"/>
    <dgm:cxn modelId="{DD397CA2-FC57-4579-9258-87360B42FD46}" srcId="{D96F0705-20BF-42A6-AB8B-4AC941C4C398}" destId="{AD28A673-F0EF-4164-97FA-593CBC3A340F}" srcOrd="1" destOrd="0" parTransId="{A4791EE3-F601-46C1-9BEC-6FCA0C4F4A16}" sibTransId="{7A4890D7-F7E2-49D2-9D06-3C127D72E4FA}"/>
    <dgm:cxn modelId="{26F387F2-DFF2-4ADA-BEDB-F81F829CE1A1}" type="presOf" srcId="{F1EB61A0-A64C-48B7-B399-426D1167E078}" destId="{A064030D-0F84-49FB-8908-348A45A8FBC7}" srcOrd="0" destOrd="0" presId="urn:microsoft.com/office/officeart/2005/8/layout/lProcess2"/>
    <dgm:cxn modelId="{96AC7710-2BD3-44A5-8224-CE83217B4AEA}" type="presOf" srcId="{26729138-7EB7-430F-8C51-12398E51D3D8}" destId="{A8DED76C-F6CD-4447-89F8-03290F93962A}" srcOrd="0" destOrd="0" presId="urn:microsoft.com/office/officeart/2005/8/layout/lProcess2"/>
    <dgm:cxn modelId="{80CC3F2D-237E-4AFF-AAAA-9F93AC116FC2}" srcId="{26729138-7EB7-430F-8C51-12398E51D3D8}" destId="{B175430B-FB65-49BF-B358-B95A87E0D9C3}" srcOrd="0" destOrd="0" parTransId="{D08F40E3-1A0D-425A-B6E9-107B2BDD3A29}" sibTransId="{A4453D23-56C2-4091-AE7D-D64D7D332B3D}"/>
    <dgm:cxn modelId="{3BE237D8-D604-43D0-804B-753DE55085CF}" srcId="{26729138-7EB7-430F-8C51-12398E51D3D8}" destId="{B54ACA7C-67CC-428D-950E-108B6834177D}" srcOrd="3" destOrd="0" parTransId="{0AA8DB6E-3952-42D4-B8DF-77B2F0838B2E}" sibTransId="{DE4207AD-232D-47CD-A7BC-4015D607B353}"/>
    <dgm:cxn modelId="{FEB14A39-F32F-4E4D-84B5-DCC809482EEA}" type="presOf" srcId="{35BD128B-F3D9-4F03-99C7-A75C8B7503CE}" destId="{6F27A049-F859-4AFE-A381-4BCC4488DEC2}" srcOrd="0" destOrd="0" presId="urn:microsoft.com/office/officeart/2005/8/layout/lProcess2"/>
    <dgm:cxn modelId="{3B4A45A2-BB1F-48BF-A626-22A85857B18E}" srcId="{D96F0705-20BF-42A6-AB8B-4AC941C4C398}" destId="{12B2A6D0-8656-49F6-98C5-FEC5185F4CCF}" srcOrd="3" destOrd="0" parTransId="{F9564415-6E22-4116-A78C-0322336DF24D}" sibTransId="{6957967C-4857-4FCB-983C-614A9342AB85}"/>
    <dgm:cxn modelId="{BCFC7B7A-4725-4016-B2AC-33F5F285C373}" type="presOf" srcId="{35BD128B-F3D9-4F03-99C7-A75C8B7503CE}" destId="{09114FBF-4353-4F38-B2A8-2E18B8EE7A1D}" srcOrd="1" destOrd="0" presId="urn:microsoft.com/office/officeart/2005/8/layout/lProcess2"/>
    <dgm:cxn modelId="{DF37678D-7533-4752-B61D-EBD71968D631}" srcId="{46BD0506-2501-42EA-9689-096E0217680C}" destId="{35BD128B-F3D9-4F03-99C7-A75C8B7503CE}" srcOrd="0" destOrd="0" parTransId="{FFD8B16B-98EE-4C29-9A8C-C47A50087706}" sibTransId="{7FDD94D3-5BB1-4D93-8E1C-A388AA8EEFCF}"/>
    <dgm:cxn modelId="{8E5F7BE2-8B83-4346-8EEE-67077B23C16B}" srcId="{26729138-7EB7-430F-8C51-12398E51D3D8}" destId="{FDAB979C-9C08-4CFF-8272-96D4F023DBB5}" srcOrd="1" destOrd="0" parTransId="{35DF8932-D978-49A2-A090-506061CD6AF2}" sibTransId="{4B30BB3A-C024-422F-8FEE-47BE1ACEAC0E}"/>
    <dgm:cxn modelId="{0F8DD303-276C-4DA4-ACCD-87D5F8CB4915}" srcId="{46BD0506-2501-42EA-9689-096E0217680C}" destId="{D96F0705-20BF-42A6-AB8B-4AC941C4C398}" srcOrd="2" destOrd="0" parTransId="{9799B112-DF68-4A17-B9F7-4306DAC14C01}" sibTransId="{9AF3EBE4-9B6F-42DB-AD91-8BD8C19B1FCE}"/>
    <dgm:cxn modelId="{E20CDD79-8296-4D28-9214-8A0717310C9A}" srcId="{26729138-7EB7-430F-8C51-12398E51D3D8}" destId="{F1EB61A0-A64C-48B7-B399-426D1167E078}" srcOrd="2" destOrd="0" parTransId="{D3FFA0BC-5F3C-4883-A722-98AC17BC93DF}" sibTransId="{54F2D187-F80E-40AE-A90D-5ACD534A601E}"/>
    <dgm:cxn modelId="{D5A7C273-5540-4CA7-8656-0D846ACB68D3}" type="presOf" srcId="{5D5381BF-FB71-4897-9FA4-285C0894B857}" destId="{665E9599-6BD4-4406-AE2B-40E79B03A0B1}" srcOrd="0" destOrd="0" presId="urn:microsoft.com/office/officeart/2005/8/layout/lProcess2"/>
    <dgm:cxn modelId="{ADE2C9F5-80F1-4CAA-809F-E474ED804223}" type="presOf" srcId="{FDAB979C-9C08-4CFF-8272-96D4F023DBB5}" destId="{2F122F44-A305-4166-963F-9AA5E6089C7C}" srcOrd="0" destOrd="0" presId="urn:microsoft.com/office/officeart/2005/8/layout/lProcess2"/>
    <dgm:cxn modelId="{7829B54B-0FC1-4DA0-AA62-7123964E5950}" srcId="{35BD128B-F3D9-4F03-99C7-A75C8B7503CE}" destId="{D49B8A0D-67D1-43B0-87B0-30065BAB4BBA}" srcOrd="0" destOrd="0" parTransId="{37390EED-D74A-484D-8D08-07198052A0AE}" sibTransId="{CB3EFE39-5DFB-4D8B-A02C-960CD5E857B8}"/>
    <dgm:cxn modelId="{B7E57C3B-6083-4D64-B376-5276EE095C93}" type="presOf" srcId="{D49B8A0D-67D1-43B0-87B0-30065BAB4BBA}" destId="{BCA3BDC6-4CB8-4AAA-90DD-ED2A0653C98B}" srcOrd="0" destOrd="0" presId="urn:microsoft.com/office/officeart/2005/8/layout/lProcess2"/>
    <dgm:cxn modelId="{4F5826BB-604C-4725-BE5F-B96094EDE617}" type="presOf" srcId="{D96F0705-20BF-42A6-AB8B-4AC941C4C398}" destId="{A855A800-BC29-40B4-B62B-677D442796AB}" srcOrd="1" destOrd="0" presId="urn:microsoft.com/office/officeart/2005/8/layout/lProcess2"/>
    <dgm:cxn modelId="{E6BC2C89-E201-424D-BAB5-D91458C214DA}" type="presOf" srcId="{B175430B-FB65-49BF-B358-B95A87E0D9C3}" destId="{BB041545-3A2E-4D68-A23C-8E19B0358A35}" srcOrd="0" destOrd="0" presId="urn:microsoft.com/office/officeart/2005/8/layout/lProcess2"/>
    <dgm:cxn modelId="{1455A9AB-AD8F-4D98-A9ED-BF4DFFD5592C}" type="presOf" srcId="{AD28A673-F0EF-4164-97FA-593CBC3A340F}" destId="{18B8F440-4278-44F4-A2EF-300F94503164}" srcOrd="0" destOrd="0" presId="urn:microsoft.com/office/officeart/2005/8/layout/lProcess2"/>
    <dgm:cxn modelId="{1CF0E770-B61C-4325-A3BA-A6D3975DFC87}" type="presOf" srcId="{12B2A6D0-8656-49F6-98C5-FEC5185F4CCF}" destId="{13316E2E-BE4E-451D-8518-942F2CCED3FC}" srcOrd="0" destOrd="0" presId="urn:microsoft.com/office/officeart/2005/8/layout/lProcess2"/>
    <dgm:cxn modelId="{B0343E6E-FAE3-4AF1-A765-0EA160FEC3E9}" type="presOf" srcId="{D96F0705-20BF-42A6-AB8B-4AC941C4C398}" destId="{7579F09B-7594-4F39-A362-A2F55FD79D71}" srcOrd="0" destOrd="0" presId="urn:microsoft.com/office/officeart/2005/8/layout/lProcess2"/>
    <dgm:cxn modelId="{1503D617-40FB-45E8-8255-CF0BF153E8CE}" type="presOf" srcId="{A0D4C57B-6EF4-49D9-8015-774AE0E92030}" destId="{B6989A9D-A595-49A2-8004-D95E687651BE}" srcOrd="0" destOrd="0" presId="urn:microsoft.com/office/officeart/2005/8/layout/lProcess2"/>
    <dgm:cxn modelId="{A1408E3E-A25A-4C3C-B9CD-39AB488EE3B8}" type="presOf" srcId="{B54ACA7C-67CC-428D-950E-108B6834177D}" destId="{C88DF080-C9CE-4B28-85A8-2D9181AFCCF2}" srcOrd="0" destOrd="0" presId="urn:microsoft.com/office/officeart/2005/8/layout/lProcess2"/>
    <dgm:cxn modelId="{C2123A52-C4BF-43BC-823B-A8A1E6C92D79}" srcId="{46BD0506-2501-42EA-9689-096E0217680C}" destId="{26729138-7EB7-430F-8C51-12398E51D3D8}" srcOrd="1" destOrd="0" parTransId="{CE14DDF1-A547-4FF3-8A9A-34B1C915D5F4}" sibTransId="{C7AF9FB6-017A-4F39-BE12-B32D159211D7}"/>
    <dgm:cxn modelId="{8D9153B9-58B3-4664-87C1-4424E02C9AE7}" srcId="{D96F0705-20BF-42A6-AB8B-4AC941C4C398}" destId="{A0D4C57B-6EF4-49D9-8015-774AE0E92030}" srcOrd="2" destOrd="0" parTransId="{CB77C41A-9293-4FB0-8E3D-BBF47739AF73}" sibTransId="{3901D19D-212A-4FF0-B12E-2F346B5C2C84}"/>
    <dgm:cxn modelId="{356972A5-4712-4731-B9AD-44E4B233B473}" srcId="{D96F0705-20BF-42A6-AB8B-4AC941C4C398}" destId="{5D5381BF-FB71-4897-9FA4-285C0894B857}" srcOrd="0" destOrd="0" parTransId="{E2120118-F740-41C1-A3D8-C5F30014574F}" sibTransId="{AB69259B-A27A-4F10-8215-8DB702E9BC84}"/>
    <dgm:cxn modelId="{A5A44C75-E262-4E15-8714-D54F2CE54E34}" type="presOf" srcId="{46BD0506-2501-42EA-9689-096E0217680C}" destId="{287980BA-F1B5-4B06-9E85-140276597B88}" srcOrd="0" destOrd="0" presId="urn:microsoft.com/office/officeart/2005/8/layout/lProcess2"/>
    <dgm:cxn modelId="{2F896454-D412-447D-98A0-A06BF7DE6380}" type="presParOf" srcId="{287980BA-F1B5-4B06-9E85-140276597B88}" destId="{4C6A2606-1195-4C4D-97AD-A32DA22E7C3B}" srcOrd="0" destOrd="0" presId="urn:microsoft.com/office/officeart/2005/8/layout/lProcess2"/>
    <dgm:cxn modelId="{940DB95E-5B6D-48CC-B10C-1D249E2A8149}" type="presParOf" srcId="{4C6A2606-1195-4C4D-97AD-A32DA22E7C3B}" destId="{6F27A049-F859-4AFE-A381-4BCC4488DEC2}" srcOrd="0" destOrd="0" presId="urn:microsoft.com/office/officeart/2005/8/layout/lProcess2"/>
    <dgm:cxn modelId="{96505EE5-7BCF-4BC0-9F02-116CF8C2BCC8}" type="presParOf" srcId="{4C6A2606-1195-4C4D-97AD-A32DA22E7C3B}" destId="{09114FBF-4353-4F38-B2A8-2E18B8EE7A1D}" srcOrd="1" destOrd="0" presId="urn:microsoft.com/office/officeart/2005/8/layout/lProcess2"/>
    <dgm:cxn modelId="{DD9244B1-B719-4AF3-B846-A54B6C99F35D}" type="presParOf" srcId="{4C6A2606-1195-4C4D-97AD-A32DA22E7C3B}" destId="{A918A0D5-2CB3-4C13-83FA-7643890CEBDF}" srcOrd="2" destOrd="0" presId="urn:microsoft.com/office/officeart/2005/8/layout/lProcess2"/>
    <dgm:cxn modelId="{B4550CB8-8C07-4CFD-9CC2-C926D1C6E2CA}" type="presParOf" srcId="{A918A0D5-2CB3-4C13-83FA-7643890CEBDF}" destId="{F9DC00FD-2CD7-4038-9F04-3FB4F7890049}" srcOrd="0" destOrd="0" presId="urn:microsoft.com/office/officeart/2005/8/layout/lProcess2"/>
    <dgm:cxn modelId="{B87EE82D-DB3F-4037-ADA1-9330ABB44F1C}" type="presParOf" srcId="{F9DC00FD-2CD7-4038-9F04-3FB4F7890049}" destId="{BCA3BDC6-4CB8-4AAA-90DD-ED2A0653C98B}" srcOrd="0" destOrd="0" presId="urn:microsoft.com/office/officeart/2005/8/layout/lProcess2"/>
    <dgm:cxn modelId="{618E226B-8331-44EC-9C4C-0DF2D7AB01F9}" type="presParOf" srcId="{287980BA-F1B5-4B06-9E85-140276597B88}" destId="{6BEA2C45-8260-4D85-B4F8-6B4E8784161C}" srcOrd="1" destOrd="0" presId="urn:microsoft.com/office/officeart/2005/8/layout/lProcess2"/>
    <dgm:cxn modelId="{CF7450C8-89C9-465A-8A90-0BDACC08A580}" type="presParOf" srcId="{287980BA-F1B5-4B06-9E85-140276597B88}" destId="{8BFE83F6-0BA2-4C86-965F-8635A1B771E8}" srcOrd="2" destOrd="0" presId="urn:microsoft.com/office/officeart/2005/8/layout/lProcess2"/>
    <dgm:cxn modelId="{A51592C2-9666-4678-82C2-F0D32CA3F9EE}" type="presParOf" srcId="{8BFE83F6-0BA2-4C86-965F-8635A1B771E8}" destId="{A8DED76C-F6CD-4447-89F8-03290F93962A}" srcOrd="0" destOrd="0" presId="urn:microsoft.com/office/officeart/2005/8/layout/lProcess2"/>
    <dgm:cxn modelId="{985010B4-12FB-4144-B59A-7FB606CFBAAA}" type="presParOf" srcId="{8BFE83F6-0BA2-4C86-965F-8635A1B771E8}" destId="{4FD98E10-3D46-4DC7-9A7C-8E0323B6FD9B}" srcOrd="1" destOrd="0" presId="urn:microsoft.com/office/officeart/2005/8/layout/lProcess2"/>
    <dgm:cxn modelId="{BD6A98DF-4D78-48EC-BE43-27612AE44F9E}" type="presParOf" srcId="{8BFE83F6-0BA2-4C86-965F-8635A1B771E8}" destId="{E7AB8257-3037-4B95-9011-54B52EFD8242}" srcOrd="2" destOrd="0" presId="urn:microsoft.com/office/officeart/2005/8/layout/lProcess2"/>
    <dgm:cxn modelId="{1088F8AC-9496-4338-B7B0-5BCB48091914}" type="presParOf" srcId="{E7AB8257-3037-4B95-9011-54B52EFD8242}" destId="{E413CA0C-A2F6-4EF1-A8C0-858B8C9F2928}" srcOrd="0" destOrd="0" presId="urn:microsoft.com/office/officeart/2005/8/layout/lProcess2"/>
    <dgm:cxn modelId="{A5172ED6-9A79-4C19-BB90-16BE44652146}" type="presParOf" srcId="{E413CA0C-A2F6-4EF1-A8C0-858B8C9F2928}" destId="{BB041545-3A2E-4D68-A23C-8E19B0358A35}" srcOrd="0" destOrd="0" presId="urn:microsoft.com/office/officeart/2005/8/layout/lProcess2"/>
    <dgm:cxn modelId="{67C02287-6B36-45FE-A254-DC10656A45A7}" type="presParOf" srcId="{E413CA0C-A2F6-4EF1-A8C0-858B8C9F2928}" destId="{C0E7EFCC-61EA-4223-BFB2-0887FBE4297C}" srcOrd="1" destOrd="0" presId="urn:microsoft.com/office/officeart/2005/8/layout/lProcess2"/>
    <dgm:cxn modelId="{57CBD871-248D-4E7C-8478-37B24C104253}" type="presParOf" srcId="{E413CA0C-A2F6-4EF1-A8C0-858B8C9F2928}" destId="{2F122F44-A305-4166-963F-9AA5E6089C7C}" srcOrd="2" destOrd="0" presId="urn:microsoft.com/office/officeart/2005/8/layout/lProcess2"/>
    <dgm:cxn modelId="{62532932-67CF-4B50-B879-1757AD687D09}" type="presParOf" srcId="{E413CA0C-A2F6-4EF1-A8C0-858B8C9F2928}" destId="{921768F5-B61C-4FB2-A1E7-645802253C13}" srcOrd="3" destOrd="0" presId="urn:microsoft.com/office/officeart/2005/8/layout/lProcess2"/>
    <dgm:cxn modelId="{F99CF1CD-53F9-4F8B-9F59-444223199DB6}" type="presParOf" srcId="{E413CA0C-A2F6-4EF1-A8C0-858B8C9F2928}" destId="{A064030D-0F84-49FB-8908-348A45A8FBC7}" srcOrd="4" destOrd="0" presId="urn:microsoft.com/office/officeart/2005/8/layout/lProcess2"/>
    <dgm:cxn modelId="{84DEE07D-F899-4A42-8513-BE0F8E5E4EDB}" type="presParOf" srcId="{E413CA0C-A2F6-4EF1-A8C0-858B8C9F2928}" destId="{185CC037-E32C-47D9-9920-9A23BED266A2}" srcOrd="5" destOrd="0" presId="urn:microsoft.com/office/officeart/2005/8/layout/lProcess2"/>
    <dgm:cxn modelId="{664810DD-57CC-4775-B808-2AB0D244BCE3}" type="presParOf" srcId="{E413CA0C-A2F6-4EF1-A8C0-858B8C9F2928}" destId="{C88DF080-C9CE-4B28-85A8-2D9181AFCCF2}" srcOrd="6" destOrd="0" presId="urn:microsoft.com/office/officeart/2005/8/layout/lProcess2"/>
    <dgm:cxn modelId="{145FDB32-FC75-4FBD-AE36-412196673663}" type="presParOf" srcId="{287980BA-F1B5-4B06-9E85-140276597B88}" destId="{5472825A-E05C-4CAC-B978-8DDE785506A0}" srcOrd="3" destOrd="0" presId="urn:microsoft.com/office/officeart/2005/8/layout/lProcess2"/>
    <dgm:cxn modelId="{A5D96478-EC9F-436C-A43A-E874EC3AAA09}" type="presParOf" srcId="{287980BA-F1B5-4B06-9E85-140276597B88}" destId="{D96A7285-397A-4689-A7DC-4FD93692F7A6}" srcOrd="4" destOrd="0" presId="urn:microsoft.com/office/officeart/2005/8/layout/lProcess2"/>
    <dgm:cxn modelId="{0DB9FE2B-DF7A-4E31-88FB-E55312264654}" type="presParOf" srcId="{D96A7285-397A-4689-A7DC-4FD93692F7A6}" destId="{7579F09B-7594-4F39-A362-A2F55FD79D71}" srcOrd="0" destOrd="0" presId="urn:microsoft.com/office/officeart/2005/8/layout/lProcess2"/>
    <dgm:cxn modelId="{88E727FE-22D9-4D44-B329-6599B20805F4}" type="presParOf" srcId="{D96A7285-397A-4689-A7DC-4FD93692F7A6}" destId="{A855A800-BC29-40B4-B62B-677D442796AB}" srcOrd="1" destOrd="0" presId="urn:microsoft.com/office/officeart/2005/8/layout/lProcess2"/>
    <dgm:cxn modelId="{7E69A467-41B6-437E-83EF-48DDF20DEBF4}" type="presParOf" srcId="{D96A7285-397A-4689-A7DC-4FD93692F7A6}" destId="{9DD05A4C-BEE6-4242-AB38-359D0407DCA9}" srcOrd="2" destOrd="0" presId="urn:microsoft.com/office/officeart/2005/8/layout/lProcess2"/>
    <dgm:cxn modelId="{B19776D8-FB68-4A51-8DD8-C6B2E9D104E4}" type="presParOf" srcId="{9DD05A4C-BEE6-4242-AB38-359D0407DCA9}" destId="{FF99EF7F-4477-407E-BEB6-11219C942DA5}" srcOrd="0" destOrd="0" presId="urn:microsoft.com/office/officeart/2005/8/layout/lProcess2"/>
    <dgm:cxn modelId="{E1EA6D2F-3CDC-40B2-867A-595CA11C14E6}" type="presParOf" srcId="{FF99EF7F-4477-407E-BEB6-11219C942DA5}" destId="{665E9599-6BD4-4406-AE2B-40E79B03A0B1}" srcOrd="0" destOrd="0" presId="urn:microsoft.com/office/officeart/2005/8/layout/lProcess2"/>
    <dgm:cxn modelId="{6FE1B1B4-4DF1-46C0-953D-298B82D4008C}" type="presParOf" srcId="{FF99EF7F-4477-407E-BEB6-11219C942DA5}" destId="{C4B2C629-06AB-404A-B565-17B432480807}" srcOrd="1" destOrd="0" presId="urn:microsoft.com/office/officeart/2005/8/layout/lProcess2"/>
    <dgm:cxn modelId="{E0F55F44-0497-46E7-B0BC-CAAFF8D29698}" type="presParOf" srcId="{FF99EF7F-4477-407E-BEB6-11219C942DA5}" destId="{18B8F440-4278-44F4-A2EF-300F94503164}" srcOrd="2" destOrd="0" presId="urn:microsoft.com/office/officeart/2005/8/layout/lProcess2"/>
    <dgm:cxn modelId="{98288D9E-6EA8-4B2C-9F24-DF4EC1B9BAC4}" type="presParOf" srcId="{FF99EF7F-4477-407E-BEB6-11219C942DA5}" destId="{21103ED7-87E4-4903-AA69-38E7AF3B64EA}" srcOrd="3" destOrd="0" presId="urn:microsoft.com/office/officeart/2005/8/layout/lProcess2"/>
    <dgm:cxn modelId="{215364DD-B939-4CB6-BA9C-B334085D8652}" type="presParOf" srcId="{FF99EF7F-4477-407E-BEB6-11219C942DA5}" destId="{B6989A9D-A595-49A2-8004-D95E687651BE}" srcOrd="4" destOrd="0" presId="urn:microsoft.com/office/officeart/2005/8/layout/lProcess2"/>
    <dgm:cxn modelId="{77C269CF-E226-4020-9733-59F5DC035A96}" type="presParOf" srcId="{FF99EF7F-4477-407E-BEB6-11219C942DA5}" destId="{BAC29FA8-7035-4338-8E9D-B2914ED77BC6}" srcOrd="5" destOrd="0" presId="urn:microsoft.com/office/officeart/2005/8/layout/lProcess2"/>
    <dgm:cxn modelId="{2A95D039-A41B-47E2-A29B-1920D284053A}" type="presParOf" srcId="{FF99EF7F-4477-407E-BEB6-11219C942DA5}" destId="{13316E2E-BE4E-451D-8518-942F2CCED3FC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9D1FC-3F3A-499F-84C7-BFF8B24691D6}">
      <dsp:nvSpPr>
        <dsp:cNvPr id="0" name=""/>
        <dsp:cNvSpPr/>
      </dsp:nvSpPr>
      <dsp:spPr>
        <a:xfrm>
          <a:off x="0" y="507410"/>
          <a:ext cx="1561703" cy="937021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研究構想</a:t>
          </a:r>
          <a:endParaRPr lang="zh-TW" altLang="en-US" sz="2200" kern="1200" dirty="0"/>
        </a:p>
      </dsp:txBody>
      <dsp:txXfrm>
        <a:off x="27444" y="534854"/>
        <a:ext cx="1506815" cy="882133"/>
      </dsp:txXfrm>
    </dsp:sp>
    <dsp:sp modelId="{D32EAFFF-1A82-4521-8B7D-B4E57A365864}">
      <dsp:nvSpPr>
        <dsp:cNvPr id="0" name=""/>
        <dsp:cNvSpPr/>
      </dsp:nvSpPr>
      <dsp:spPr>
        <a:xfrm rot="21594160">
          <a:off x="1676411" y="780393"/>
          <a:ext cx="332974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1676411" y="857938"/>
        <a:ext cx="233082" cy="232382"/>
      </dsp:txXfrm>
    </dsp:sp>
    <dsp:sp modelId="{5721A50D-9B2C-4F92-A7EF-B0BCCAD9CB95}">
      <dsp:nvSpPr>
        <dsp:cNvPr id="0" name=""/>
        <dsp:cNvSpPr/>
      </dsp:nvSpPr>
      <dsp:spPr>
        <a:xfrm>
          <a:off x="2189956" y="503690"/>
          <a:ext cx="1561703" cy="937021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申請</a:t>
          </a:r>
          <a:r>
            <a:rPr lang="en-US" altLang="zh-TW" sz="2200" kern="1200" dirty="0" smtClean="0"/>
            <a:t>CGRD</a:t>
          </a:r>
          <a:endParaRPr lang="zh-TW" altLang="en-US" sz="2200" kern="1200" dirty="0"/>
        </a:p>
      </dsp:txBody>
      <dsp:txXfrm>
        <a:off x="2217400" y="531134"/>
        <a:ext cx="1506815" cy="882133"/>
      </dsp:txXfrm>
    </dsp:sp>
    <dsp:sp modelId="{9958555F-E96A-4655-AB60-980779B7D345}">
      <dsp:nvSpPr>
        <dsp:cNvPr id="0" name=""/>
        <dsp:cNvSpPr/>
      </dsp:nvSpPr>
      <dsp:spPr>
        <a:xfrm>
          <a:off x="3907829" y="778549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3907829" y="856009"/>
        <a:ext cx="231757" cy="232382"/>
      </dsp:txXfrm>
    </dsp:sp>
    <dsp:sp modelId="{F8BB3443-7A13-43A5-94F4-BBC5915F1145}">
      <dsp:nvSpPr>
        <dsp:cNvPr id="0" name=""/>
        <dsp:cNvSpPr/>
      </dsp:nvSpPr>
      <dsp:spPr>
        <a:xfrm>
          <a:off x="4376340" y="503690"/>
          <a:ext cx="1561703" cy="937021"/>
        </a:xfrm>
        <a:prstGeom prst="roundRect">
          <a:avLst>
            <a:gd name="adj" fmla="val 10000"/>
          </a:avLst>
        </a:prstGeom>
        <a:solidFill>
          <a:schemeClr val="accent2">
            <a:hueOff val="-851583"/>
            <a:satOff val="2339"/>
            <a:lumOff val="156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處理</a:t>
          </a:r>
          <a:r>
            <a:rPr lang="en-US" altLang="zh-TW" sz="2200" kern="1200" dirty="0" smtClean="0"/>
            <a:t>DATA</a:t>
          </a:r>
          <a:endParaRPr lang="zh-TW" altLang="en-US" sz="2200" kern="1200" dirty="0"/>
        </a:p>
      </dsp:txBody>
      <dsp:txXfrm>
        <a:off x="4403784" y="531134"/>
        <a:ext cx="1506815" cy="882133"/>
      </dsp:txXfrm>
    </dsp:sp>
    <dsp:sp modelId="{567CD164-C212-4167-950A-15A3170481AE}">
      <dsp:nvSpPr>
        <dsp:cNvPr id="0" name=""/>
        <dsp:cNvSpPr/>
      </dsp:nvSpPr>
      <dsp:spPr>
        <a:xfrm>
          <a:off x="6094214" y="778549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277375"/>
            <a:satOff val="3509"/>
            <a:lumOff val="23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6094214" y="856009"/>
        <a:ext cx="231757" cy="232382"/>
      </dsp:txXfrm>
    </dsp:sp>
    <dsp:sp modelId="{E96462F6-AD89-415A-B90F-933BEFE6072B}">
      <dsp:nvSpPr>
        <dsp:cNvPr id="0" name=""/>
        <dsp:cNvSpPr/>
      </dsp:nvSpPr>
      <dsp:spPr>
        <a:xfrm>
          <a:off x="6562724" y="503690"/>
          <a:ext cx="1561703" cy="937021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分析產出報表</a:t>
          </a:r>
          <a:endParaRPr lang="zh-TW" altLang="en-US" sz="2200" kern="1200" dirty="0"/>
        </a:p>
      </dsp:txBody>
      <dsp:txXfrm>
        <a:off x="6590168" y="531134"/>
        <a:ext cx="1506815" cy="8821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7A049-F859-4AFE-A381-4BCC4488DEC2}">
      <dsp:nvSpPr>
        <dsp:cNvPr id="0" name=""/>
        <dsp:cNvSpPr/>
      </dsp:nvSpPr>
      <dsp:spPr>
        <a:xfrm>
          <a:off x="1283" y="0"/>
          <a:ext cx="3337470" cy="1666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代碼</a:t>
          </a:r>
          <a:endParaRPr lang="zh-TW" altLang="en-US" sz="2100" kern="1200" dirty="0"/>
        </a:p>
      </dsp:txBody>
      <dsp:txXfrm>
        <a:off x="1283" y="0"/>
        <a:ext cx="3337470" cy="500062"/>
      </dsp:txXfrm>
    </dsp:sp>
    <dsp:sp modelId="{BCA3BDC6-4CB8-4AAA-90DD-ED2A0653C98B}">
      <dsp:nvSpPr>
        <dsp:cNvPr id="0" name=""/>
        <dsp:cNvSpPr/>
      </dsp:nvSpPr>
      <dsp:spPr>
        <a:xfrm>
          <a:off x="335030" y="500062"/>
          <a:ext cx="2669976" cy="10834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長庚代碼</a:t>
          </a:r>
          <a:endParaRPr lang="zh-TW" altLang="en-US" sz="2200" kern="1200" dirty="0"/>
        </a:p>
      </dsp:txBody>
      <dsp:txXfrm>
        <a:off x="366764" y="531796"/>
        <a:ext cx="2606508" cy="1020000"/>
      </dsp:txXfrm>
    </dsp:sp>
    <dsp:sp modelId="{A8DED76C-F6CD-4447-89F8-03290F93962A}">
      <dsp:nvSpPr>
        <dsp:cNvPr id="0" name=""/>
        <dsp:cNvSpPr/>
      </dsp:nvSpPr>
      <dsp:spPr>
        <a:xfrm>
          <a:off x="3589064" y="0"/>
          <a:ext cx="3337470" cy="1666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檔案</a:t>
          </a:r>
          <a:endParaRPr lang="zh-TW" altLang="en-US" sz="2100" kern="1200" dirty="0"/>
        </a:p>
      </dsp:txBody>
      <dsp:txXfrm>
        <a:off x="3589064" y="0"/>
        <a:ext cx="3337470" cy="500062"/>
      </dsp:txXfrm>
    </dsp:sp>
    <dsp:sp modelId="{BB041545-3A2E-4D68-A23C-8E19B0358A35}">
      <dsp:nvSpPr>
        <dsp:cNvPr id="0" name=""/>
        <dsp:cNvSpPr/>
      </dsp:nvSpPr>
      <dsp:spPr>
        <a:xfrm>
          <a:off x="3922811" y="533395"/>
          <a:ext cx="2669976" cy="9452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u="none" kern="1200" dirty="0" smtClean="0">
              <a:effectLst/>
            </a:rPr>
            <a:t>開刀房報告檔</a:t>
          </a:r>
          <a:endParaRPr lang="zh-TW" altLang="en-US" sz="2200" u="none" kern="1200" dirty="0">
            <a:effectLst/>
          </a:endParaRPr>
        </a:p>
      </dsp:txBody>
      <dsp:txXfrm>
        <a:off x="3950496" y="561080"/>
        <a:ext cx="2614606" cy="889858"/>
      </dsp:txXfrm>
    </dsp:sp>
    <dsp:sp modelId="{7579F09B-7594-4F39-A362-A2F55FD79D71}">
      <dsp:nvSpPr>
        <dsp:cNvPr id="0" name=""/>
        <dsp:cNvSpPr/>
      </dsp:nvSpPr>
      <dsp:spPr>
        <a:xfrm>
          <a:off x="7176845" y="0"/>
          <a:ext cx="3337470" cy="1666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欄位</a:t>
          </a:r>
          <a:endParaRPr lang="zh-TW" altLang="en-US" sz="2100" kern="1200" dirty="0"/>
        </a:p>
      </dsp:txBody>
      <dsp:txXfrm>
        <a:off x="7176845" y="0"/>
        <a:ext cx="3337470" cy="500062"/>
      </dsp:txXfrm>
    </dsp:sp>
    <dsp:sp modelId="{CDF516D1-BD53-4169-BD73-73DD290631B6}">
      <dsp:nvSpPr>
        <dsp:cNvPr id="0" name=""/>
        <dsp:cNvSpPr/>
      </dsp:nvSpPr>
      <dsp:spPr>
        <a:xfrm>
          <a:off x="7510592" y="500062"/>
          <a:ext cx="2669976" cy="10834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200" kern="1200" dirty="0"/>
            <a:t>REGNO </a:t>
          </a:r>
          <a:r>
            <a:rPr lang="zh-TW" altLang="en-US" sz="2200" kern="1200" dirty="0"/>
            <a:t>手術編號</a:t>
          </a:r>
        </a:p>
      </dsp:txBody>
      <dsp:txXfrm>
        <a:off x="7542326" y="531796"/>
        <a:ext cx="2606508" cy="1020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7A049-F859-4AFE-A381-4BCC4488DEC2}">
      <dsp:nvSpPr>
        <dsp:cNvPr id="0" name=""/>
        <dsp:cNvSpPr/>
      </dsp:nvSpPr>
      <dsp:spPr>
        <a:xfrm>
          <a:off x="0" y="0"/>
          <a:ext cx="3337470" cy="19081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代碼</a:t>
          </a:r>
          <a:endParaRPr lang="zh-TW" altLang="en-US" sz="2400" kern="1200" dirty="0"/>
        </a:p>
      </dsp:txBody>
      <dsp:txXfrm>
        <a:off x="0" y="0"/>
        <a:ext cx="3337470" cy="572452"/>
      </dsp:txXfrm>
    </dsp:sp>
    <dsp:sp modelId="{FE0C5239-1614-4D28-B28F-849A9741BB18}">
      <dsp:nvSpPr>
        <dsp:cNvPr id="0" name=""/>
        <dsp:cNvSpPr/>
      </dsp:nvSpPr>
      <dsp:spPr>
        <a:xfrm>
          <a:off x="335030" y="572452"/>
          <a:ext cx="2669976" cy="12403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300" kern="1200" dirty="0" smtClean="0"/>
            <a:t>ICD-9-PCS</a:t>
          </a:r>
          <a:r>
            <a:rPr lang="en-US" altLang="en-US" sz="1300" kern="1200" dirty="0"/>
            <a:t> 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300" kern="1200" dirty="0"/>
            <a:t>ICD-10-PCS</a:t>
          </a:r>
          <a:endParaRPr lang="zh-TW" altLang="en-US" sz="1300" kern="1200" dirty="0"/>
        </a:p>
      </dsp:txBody>
      <dsp:txXfrm>
        <a:off x="371358" y="608780"/>
        <a:ext cx="2597320" cy="1167658"/>
      </dsp:txXfrm>
    </dsp:sp>
    <dsp:sp modelId="{A8DED76C-F6CD-4447-89F8-03290F93962A}">
      <dsp:nvSpPr>
        <dsp:cNvPr id="0" name=""/>
        <dsp:cNvSpPr/>
      </dsp:nvSpPr>
      <dsp:spPr>
        <a:xfrm>
          <a:off x="3589064" y="0"/>
          <a:ext cx="3337470" cy="19081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檔案</a:t>
          </a:r>
          <a:endParaRPr lang="zh-TW" altLang="en-US" sz="2400" kern="1200" dirty="0"/>
        </a:p>
      </dsp:txBody>
      <dsp:txXfrm>
        <a:off x="3589064" y="0"/>
        <a:ext cx="3337470" cy="572452"/>
      </dsp:txXfrm>
    </dsp:sp>
    <dsp:sp modelId="{BB041545-3A2E-4D68-A23C-8E19B0358A35}">
      <dsp:nvSpPr>
        <dsp:cNvPr id="0" name=""/>
        <dsp:cNvSpPr/>
      </dsp:nvSpPr>
      <dsp:spPr>
        <a:xfrm>
          <a:off x="3896432" y="822611"/>
          <a:ext cx="2669976" cy="2912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u="none" kern="1200" dirty="0" smtClean="0">
              <a:effectLst/>
            </a:rPr>
            <a:t>住院</a:t>
          </a:r>
          <a:r>
            <a:rPr lang="en-US" altLang="zh-TW" sz="1300" u="none" kern="1200" dirty="0" smtClean="0">
              <a:effectLst/>
            </a:rPr>
            <a:t>-</a:t>
          </a:r>
          <a:r>
            <a:rPr lang="zh-TW" altLang="zh-TW" sz="1300" u="none" kern="1200" dirty="0" smtClean="0">
              <a:effectLst/>
            </a:rPr>
            <a:t>疾病分類統計檔</a:t>
          </a:r>
          <a:endParaRPr lang="zh-TW" altLang="en-US" sz="1300" u="none" kern="1200" dirty="0">
            <a:effectLst/>
          </a:endParaRPr>
        </a:p>
      </dsp:txBody>
      <dsp:txXfrm>
        <a:off x="3904961" y="831140"/>
        <a:ext cx="2652918" cy="274155"/>
      </dsp:txXfrm>
    </dsp:sp>
    <dsp:sp modelId="{CC868515-A7D5-4656-B067-1BD3B2C73D10}">
      <dsp:nvSpPr>
        <dsp:cNvPr id="0" name=""/>
        <dsp:cNvSpPr/>
      </dsp:nvSpPr>
      <dsp:spPr>
        <a:xfrm>
          <a:off x="3896432" y="1304642"/>
          <a:ext cx="2669976" cy="2912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b="0" i="0" u="none" kern="1200" dirty="0" smtClean="0"/>
            <a:t>門診</a:t>
          </a:r>
          <a:r>
            <a:rPr lang="en-US" altLang="zh-TW" sz="1300" b="0" i="0" u="none" kern="1200" dirty="0" smtClean="0"/>
            <a:t>or </a:t>
          </a:r>
          <a:r>
            <a:rPr lang="zh-TW" altLang="en-US" sz="1300" kern="1200" dirty="0" smtClean="0"/>
            <a:t>急診</a:t>
          </a:r>
          <a:r>
            <a:rPr lang="en-US" altLang="zh-TW" sz="1300" kern="1200" dirty="0" smtClean="0"/>
            <a:t>-</a:t>
          </a:r>
          <a:r>
            <a:rPr lang="zh-TW" altLang="en-US" sz="1300" b="0" i="0" u="none" kern="1200" dirty="0" smtClean="0"/>
            <a:t>門診處方歷史檔</a:t>
          </a:r>
          <a:endParaRPr lang="zh-TW" altLang="en-US" sz="1300" kern="1200" dirty="0"/>
        </a:p>
      </dsp:txBody>
      <dsp:txXfrm>
        <a:off x="3904961" y="1313171"/>
        <a:ext cx="2652918" cy="274155"/>
      </dsp:txXfrm>
    </dsp:sp>
    <dsp:sp modelId="{7579F09B-7594-4F39-A362-A2F55FD79D71}">
      <dsp:nvSpPr>
        <dsp:cNvPr id="0" name=""/>
        <dsp:cNvSpPr/>
      </dsp:nvSpPr>
      <dsp:spPr>
        <a:xfrm>
          <a:off x="7178129" y="0"/>
          <a:ext cx="3337470" cy="19081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欄位</a:t>
          </a:r>
          <a:endParaRPr lang="zh-TW" altLang="en-US" sz="2400" kern="1200" dirty="0"/>
        </a:p>
      </dsp:txBody>
      <dsp:txXfrm>
        <a:off x="7178129" y="0"/>
        <a:ext cx="3337470" cy="572452"/>
      </dsp:txXfrm>
    </dsp:sp>
    <dsp:sp modelId="{2628BEA9-4EF9-431B-96BF-A579F372BAF9}">
      <dsp:nvSpPr>
        <dsp:cNvPr id="0" name=""/>
        <dsp:cNvSpPr/>
      </dsp:nvSpPr>
      <dsp:spPr>
        <a:xfrm>
          <a:off x="7510592" y="573011"/>
          <a:ext cx="2669976" cy="5753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300" kern="1200" dirty="0"/>
            <a:t>OPNO1-OPNO10 </a:t>
          </a:r>
          <a:r>
            <a:rPr lang="zh-TW" altLang="en-US" sz="1300" kern="1200" dirty="0"/>
            <a:t>手術代碼</a:t>
          </a:r>
        </a:p>
      </dsp:txBody>
      <dsp:txXfrm>
        <a:off x="7527443" y="589862"/>
        <a:ext cx="2636274" cy="541639"/>
      </dsp:txXfrm>
    </dsp:sp>
    <dsp:sp modelId="{B089BE06-41A7-4C30-BA58-BA20F26C0753}">
      <dsp:nvSpPr>
        <dsp:cNvPr id="0" name=""/>
        <dsp:cNvSpPr/>
      </dsp:nvSpPr>
      <dsp:spPr>
        <a:xfrm>
          <a:off x="7510592" y="1236867"/>
          <a:ext cx="2669976" cy="5753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u="none" kern="1200" smtClean="0"/>
            <a:t>MORCD </a:t>
          </a:r>
          <a:r>
            <a:rPr lang="zh-TW" altLang="en-US" sz="1300" b="0" i="0" u="none" kern="1200" smtClean="0"/>
            <a:t>主手術代碼</a:t>
          </a:r>
          <a:endParaRPr lang="en-US" altLang="zh-TW" sz="1300" kern="1200" dirty="0"/>
        </a:p>
      </dsp:txBody>
      <dsp:txXfrm>
        <a:off x="7527443" y="1253718"/>
        <a:ext cx="2636274" cy="5416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7A049-F859-4AFE-A381-4BCC4488DEC2}">
      <dsp:nvSpPr>
        <dsp:cNvPr id="0" name=""/>
        <dsp:cNvSpPr/>
      </dsp:nvSpPr>
      <dsp:spPr>
        <a:xfrm>
          <a:off x="1283" y="0"/>
          <a:ext cx="3337470" cy="22276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代碼</a:t>
          </a:r>
          <a:endParaRPr lang="zh-TW" altLang="en-US" sz="2800" kern="1200" dirty="0"/>
        </a:p>
      </dsp:txBody>
      <dsp:txXfrm>
        <a:off x="1283" y="0"/>
        <a:ext cx="3337470" cy="668288"/>
      </dsp:txXfrm>
    </dsp:sp>
    <dsp:sp modelId="{BCA3BDC6-4CB8-4AAA-90DD-ED2A0653C98B}">
      <dsp:nvSpPr>
        <dsp:cNvPr id="0" name=""/>
        <dsp:cNvSpPr/>
      </dsp:nvSpPr>
      <dsp:spPr>
        <a:xfrm>
          <a:off x="335030" y="668288"/>
          <a:ext cx="2669976" cy="14479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 smtClean="0"/>
            <a:t>4-</a:t>
          </a:r>
          <a:r>
            <a:rPr lang="zh-TW" altLang="zh-TW" sz="2700" kern="1200" dirty="0" smtClean="0"/>
            <a:t>死亡</a:t>
          </a:r>
          <a:endParaRPr lang="en-US" altLang="zh-TW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 smtClean="0"/>
            <a:t>A-</a:t>
          </a:r>
          <a:r>
            <a:rPr lang="zh-TW" altLang="zh-TW" sz="2700" kern="1200" dirty="0" smtClean="0"/>
            <a:t>病危自動出院</a:t>
          </a:r>
          <a:endParaRPr lang="zh-TW" altLang="en-US" sz="2700" kern="1200" dirty="0"/>
        </a:p>
      </dsp:txBody>
      <dsp:txXfrm>
        <a:off x="377439" y="710697"/>
        <a:ext cx="2585158" cy="1363140"/>
      </dsp:txXfrm>
    </dsp:sp>
    <dsp:sp modelId="{A8DED76C-F6CD-4447-89F8-03290F93962A}">
      <dsp:nvSpPr>
        <dsp:cNvPr id="0" name=""/>
        <dsp:cNvSpPr/>
      </dsp:nvSpPr>
      <dsp:spPr>
        <a:xfrm>
          <a:off x="3589064" y="0"/>
          <a:ext cx="3337470" cy="22276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檔案</a:t>
          </a:r>
          <a:endParaRPr lang="zh-TW" altLang="en-US" sz="2800" kern="1200" dirty="0"/>
        </a:p>
      </dsp:txBody>
      <dsp:txXfrm>
        <a:off x="3589064" y="0"/>
        <a:ext cx="3337470" cy="668288"/>
      </dsp:txXfrm>
    </dsp:sp>
    <dsp:sp modelId="{BB041545-3A2E-4D68-A23C-8E19B0358A35}">
      <dsp:nvSpPr>
        <dsp:cNvPr id="0" name=""/>
        <dsp:cNvSpPr/>
      </dsp:nvSpPr>
      <dsp:spPr>
        <a:xfrm>
          <a:off x="3896432" y="837366"/>
          <a:ext cx="2669976" cy="13620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u="none" kern="1200" dirty="0" smtClean="0">
              <a:effectLst/>
            </a:rPr>
            <a:t>住院</a:t>
          </a:r>
          <a:r>
            <a:rPr lang="en-US" altLang="zh-TW" sz="1600" b="0" u="none" kern="1200" dirty="0" smtClean="0">
              <a:effectLst/>
            </a:rPr>
            <a:t>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1600" b="0" u="none" kern="1200" dirty="0" smtClean="0">
              <a:effectLst/>
            </a:rPr>
            <a:t>疾病分類統計檔</a:t>
          </a:r>
          <a:endParaRPr lang="en-US" altLang="zh-TW" sz="1600" b="0" u="none" kern="1200" dirty="0" smtClean="0">
            <a:effectLst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1600" b="0" u="none" kern="1200" dirty="0" smtClean="0">
              <a:effectLst/>
            </a:rPr>
            <a:t>住院申報費用清單</a:t>
          </a:r>
          <a:endParaRPr lang="zh-TW" altLang="en-US" sz="1600" b="0" u="none" kern="1200" dirty="0">
            <a:effectLst/>
          </a:endParaRPr>
        </a:p>
      </dsp:txBody>
      <dsp:txXfrm>
        <a:off x="3936326" y="877260"/>
        <a:ext cx="2590188" cy="1282306"/>
      </dsp:txXfrm>
    </dsp:sp>
    <dsp:sp modelId="{7579F09B-7594-4F39-A362-A2F55FD79D71}">
      <dsp:nvSpPr>
        <dsp:cNvPr id="0" name=""/>
        <dsp:cNvSpPr/>
      </dsp:nvSpPr>
      <dsp:spPr>
        <a:xfrm>
          <a:off x="7176845" y="0"/>
          <a:ext cx="3337470" cy="22276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欄位</a:t>
          </a:r>
          <a:endParaRPr lang="zh-TW" altLang="en-US" sz="2800" kern="1200" dirty="0"/>
        </a:p>
      </dsp:txBody>
      <dsp:txXfrm>
        <a:off x="7176845" y="0"/>
        <a:ext cx="3337470" cy="668288"/>
      </dsp:txXfrm>
    </dsp:sp>
    <dsp:sp modelId="{665E9599-6BD4-4406-AE2B-40E79B03A0B1}">
      <dsp:nvSpPr>
        <dsp:cNvPr id="0" name=""/>
        <dsp:cNvSpPr/>
      </dsp:nvSpPr>
      <dsp:spPr>
        <a:xfrm>
          <a:off x="7510592" y="668288"/>
          <a:ext cx="2669976" cy="14479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700" kern="1200" dirty="0" smtClean="0"/>
            <a:t>DGSTS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0" i="0" u="none" kern="1200" dirty="0" smtClean="0"/>
            <a:t>出院狀況</a:t>
          </a:r>
          <a:endParaRPr lang="zh-TW" altLang="en-US" sz="2700" kern="1200" dirty="0"/>
        </a:p>
      </dsp:txBody>
      <dsp:txXfrm>
        <a:off x="7553001" y="710697"/>
        <a:ext cx="2585158" cy="13631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89D59-F016-4542-8C7D-1726F4263A4F}">
      <dsp:nvSpPr>
        <dsp:cNvPr id="0" name=""/>
        <dsp:cNvSpPr/>
      </dsp:nvSpPr>
      <dsp:spPr>
        <a:xfrm>
          <a:off x="96497" y="0"/>
          <a:ext cx="7046785" cy="12450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i="0" u="none" kern="1200" dirty="0" smtClean="0"/>
            <a:t>掛號作業系統</a:t>
          </a:r>
          <a:endParaRPr lang="zh-TW" altLang="en-US" sz="2600" kern="1200" dirty="0"/>
        </a:p>
      </dsp:txBody>
      <dsp:txXfrm>
        <a:off x="132964" y="36467"/>
        <a:ext cx="6973851" cy="1172147"/>
      </dsp:txXfrm>
    </dsp:sp>
    <dsp:sp modelId="{431F844F-9AD3-4634-8CCC-10C0A8E6157D}">
      <dsp:nvSpPr>
        <dsp:cNvPr id="0" name=""/>
        <dsp:cNvSpPr/>
      </dsp:nvSpPr>
      <dsp:spPr>
        <a:xfrm>
          <a:off x="5170" y="1386286"/>
          <a:ext cx="3452383" cy="12450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i="0" u="none" kern="1200" dirty="0" smtClean="0">
              <a:solidFill>
                <a:srgbClr val="FF0000"/>
              </a:solidFill>
            </a:rPr>
            <a:t>門診作業系統</a:t>
          </a:r>
          <a:endParaRPr lang="zh-TW" altLang="en-US" sz="2600" kern="1200" dirty="0">
            <a:solidFill>
              <a:srgbClr val="FF0000"/>
            </a:solidFill>
          </a:endParaRPr>
        </a:p>
      </dsp:txBody>
      <dsp:txXfrm>
        <a:off x="41637" y="1422753"/>
        <a:ext cx="3379449" cy="1172147"/>
      </dsp:txXfrm>
    </dsp:sp>
    <dsp:sp modelId="{444CC49D-F259-4F4D-A7E8-095AD9764618}">
      <dsp:nvSpPr>
        <dsp:cNvPr id="0" name=""/>
        <dsp:cNvSpPr/>
      </dsp:nvSpPr>
      <dsp:spPr>
        <a:xfrm>
          <a:off x="5204" y="2771018"/>
          <a:ext cx="1690687" cy="12450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i="0" u="none" kern="1200" dirty="0" smtClean="0">
              <a:solidFill>
                <a:srgbClr val="7030A0"/>
              </a:solidFill>
            </a:rPr>
            <a:t>檢驗作業系統</a:t>
          </a:r>
          <a:endParaRPr lang="zh-TW" altLang="en-US" sz="2600" kern="1200" dirty="0">
            <a:solidFill>
              <a:srgbClr val="7030A0"/>
            </a:solidFill>
          </a:endParaRPr>
        </a:p>
      </dsp:txBody>
      <dsp:txXfrm>
        <a:off x="41671" y="2807485"/>
        <a:ext cx="1617753" cy="1172147"/>
      </dsp:txXfrm>
    </dsp:sp>
    <dsp:sp modelId="{FFDCDA31-952C-4E20-9FF4-7A113FBDA619}">
      <dsp:nvSpPr>
        <dsp:cNvPr id="0" name=""/>
        <dsp:cNvSpPr/>
      </dsp:nvSpPr>
      <dsp:spPr>
        <a:xfrm>
          <a:off x="5204" y="4155751"/>
          <a:ext cx="1690687" cy="12450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i="0" u="none" kern="1200" dirty="0" smtClean="0"/>
            <a:t>解剖病理報告系統</a:t>
          </a:r>
          <a:endParaRPr lang="zh-TW" altLang="en-US" sz="2600" kern="1200" dirty="0"/>
        </a:p>
      </dsp:txBody>
      <dsp:txXfrm>
        <a:off x="41671" y="4192218"/>
        <a:ext cx="1617753" cy="1172147"/>
      </dsp:txXfrm>
    </dsp:sp>
    <dsp:sp modelId="{B38366FD-59FD-4079-8627-073F45C233DE}">
      <dsp:nvSpPr>
        <dsp:cNvPr id="0" name=""/>
        <dsp:cNvSpPr/>
      </dsp:nvSpPr>
      <dsp:spPr>
        <a:xfrm>
          <a:off x="1766831" y="2771018"/>
          <a:ext cx="1690687" cy="12450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i="0" u="none" kern="1200" dirty="0" smtClean="0"/>
            <a:t>檢查報告系統</a:t>
          </a:r>
          <a:endParaRPr lang="zh-TW" altLang="en-US" sz="2600" kern="1200" dirty="0"/>
        </a:p>
      </dsp:txBody>
      <dsp:txXfrm>
        <a:off x="1803298" y="2807485"/>
        <a:ext cx="1617753" cy="1172147"/>
      </dsp:txXfrm>
    </dsp:sp>
    <dsp:sp modelId="{23FB5521-87E3-4710-A8B7-1B712A7B3F5A}">
      <dsp:nvSpPr>
        <dsp:cNvPr id="0" name=""/>
        <dsp:cNvSpPr/>
      </dsp:nvSpPr>
      <dsp:spPr>
        <a:xfrm>
          <a:off x="1766831" y="4155751"/>
          <a:ext cx="1690687" cy="12450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i="0" u="none" kern="1200" dirty="0" smtClean="0"/>
            <a:t>手術作業系統</a:t>
          </a:r>
          <a:endParaRPr lang="zh-TW" altLang="en-US" sz="2600" kern="1200" dirty="0"/>
        </a:p>
      </dsp:txBody>
      <dsp:txXfrm>
        <a:off x="1803298" y="4192218"/>
        <a:ext cx="1617753" cy="1172147"/>
      </dsp:txXfrm>
    </dsp:sp>
    <dsp:sp modelId="{CDCB683B-9B65-4870-ABE2-A3A8520D2323}">
      <dsp:nvSpPr>
        <dsp:cNvPr id="0" name=""/>
        <dsp:cNvSpPr/>
      </dsp:nvSpPr>
      <dsp:spPr>
        <a:xfrm>
          <a:off x="3599433" y="1386286"/>
          <a:ext cx="3452383" cy="12450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i="0" u="none" kern="1200" dirty="0" smtClean="0">
              <a:solidFill>
                <a:srgbClr val="FF0000"/>
              </a:solidFill>
            </a:rPr>
            <a:t>急診作業系統</a:t>
          </a:r>
          <a:endParaRPr lang="zh-TW" altLang="en-US" sz="2600" kern="1200" dirty="0">
            <a:solidFill>
              <a:srgbClr val="FF0000"/>
            </a:solidFill>
          </a:endParaRPr>
        </a:p>
      </dsp:txBody>
      <dsp:txXfrm>
        <a:off x="3635900" y="1422753"/>
        <a:ext cx="3379449" cy="1172147"/>
      </dsp:txXfrm>
    </dsp:sp>
    <dsp:sp modelId="{D189D181-7F53-47C6-B79C-9B3480EBE10E}">
      <dsp:nvSpPr>
        <dsp:cNvPr id="0" name=""/>
        <dsp:cNvSpPr/>
      </dsp:nvSpPr>
      <dsp:spPr>
        <a:xfrm>
          <a:off x="3599467" y="2771018"/>
          <a:ext cx="1690687" cy="12450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i="0" u="none" kern="1200" dirty="0" smtClean="0">
              <a:solidFill>
                <a:srgbClr val="7030A0"/>
              </a:solidFill>
            </a:rPr>
            <a:t>批價作業系統</a:t>
          </a:r>
          <a:endParaRPr lang="zh-TW" altLang="en-US" sz="2600" b="0" i="0" u="none" kern="1200" dirty="0">
            <a:solidFill>
              <a:srgbClr val="7030A0"/>
            </a:solidFill>
          </a:endParaRPr>
        </a:p>
      </dsp:txBody>
      <dsp:txXfrm>
        <a:off x="3635934" y="2807485"/>
        <a:ext cx="1617753" cy="1172147"/>
      </dsp:txXfrm>
    </dsp:sp>
    <dsp:sp modelId="{DBD038B2-6C21-4908-A52B-E1BDD03CA3B1}">
      <dsp:nvSpPr>
        <dsp:cNvPr id="0" name=""/>
        <dsp:cNvSpPr/>
      </dsp:nvSpPr>
      <dsp:spPr>
        <a:xfrm>
          <a:off x="3599467" y="4155751"/>
          <a:ext cx="1690687" cy="12450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i="0" u="none" kern="1200" smtClean="0"/>
            <a:t>申報作業系統</a:t>
          </a:r>
          <a:endParaRPr lang="zh-TW" altLang="en-US" sz="2600" kern="1200" dirty="0"/>
        </a:p>
      </dsp:txBody>
      <dsp:txXfrm>
        <a:off x="3635934" y="4192218"/>
        <a:ext cx="1617753" cy="1172147"/>
      </dsp:txXfrm>
    </dsp:sp>
    <dsp:sp modelId="{E56C3AD7-3DD0-44D1-BCF1-760F38BCF1F2}">
      <dsp:nvSpPr>
        <dsp:cNvPr id="0" name=""/>
        <dsp:cNvSpPr/>
      </dsp:nvSpPr>
      <dsp:spPr>
        <a:xfrm>
          <a:off x="5361094" y="2771018"/>
          <a:ext cx="1690687" cy="12450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i="0" u="none" kern="1200" dirty="0" smtClean="0"/>
            <a:t>急診護理作業系統</a:t>
          </a:r>
          <a:endParaRPr lang="zh-TW" altLang="en-US" sz="2600" kern="1200" dirty="0"/>
        </a:p>
      </dsp:txBody>
      <dsp:txXfrm>
        <a:off x="5397561" y="2807485"/>
        <a:ext cx="1617753" cy="1172147"/>
      </dsp:txXfrm>
    </dsp:sp>
    <dsp:sp modelId="{A96AF200-BC78-42EF-9232-C7D843B69AD6}">
      <dsp:nvSpPr>
        <dsp:cNvPr id="0" name=""/>
        <dsp:cNvSpPr/>
      </dsp:nvSpPr>
      <dsp:spPr>
        <a:xfrm>
          <a:off x="5361094" y="4155751"/>
          <a:ext cx="1690687" cy="12450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癌症中心系統</a:t>
          </a:r>
          <a:endParaRPr lang="zh-TW" altLang="en-US" sz="2600" kern="1200" dirty="0"/>
        </a:p>
      </dsp:txBody>
      <dsp:txXfrm>
        <a:off x="5397561" y="4192218"/>
        <a:ext cx="1617753" cy="1172147"/>
      </dsp:txXfrm>
    </dsp:sp>
    <dsp:sp modelId="{EEDE6576-A31E-4C97-9B1D-49A55A5493DF}">
      <dsp:nvSpPr>
        <dsp:cNvPr id="0" name=""/>
        <dsp:cNvSpPr/>
      </dsp:nvSpPr>
      <dsp:spPr>
        <a:xfrm>
          <a:off x="7335644" y="1554"/>
          <a:ext cx="3479654" cy="12450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i="0" u="none" kern="1200" dirty="0" smtClean="0"/>
            <a:t>住出院作業系統</a:t>
          </a:r>
          <a:endParaRPr lang="zh-TW" altLang="en-US" sz="2600" kern="1200" dirty="0"/>
        </a:p>
      </dsp:txBody>
      <dsp:txXfrm>
        <a:off x="7372111" y="38021"/>
        <a:ext cx="3406720" cy="1172147"/>
      </dsp:txXfrm>
    </dsp:sp>
    <dsp:sp modelId="{A607BB6A-F0CE-40F6-8226-2A8E580BCF54}">
      <dsp:nvSpPr>
        <dsp:cNvPr id="0" name=""/>
        <dsp:cNvSpPr/>
      </dsp:nvSpPr>
      <dsp:spPr>
        <a:xfrm>
          <a:off x="7337343" y="1386286"/>
          <a:ext cx="3476256" cy="12450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i="0" u="none" kern="1200" dirty="0" smtClean="0"/>
            <a:t>住診作業系統</a:t>
          </a:r>
          <a:endParaRPr lang="zh-TW" altLang="en-US" sz="2600" kern="1200" dirty="0"/>
        </a:p>
      </dsp:txBody>
      <dsp:txXfrm>
        <a:off x="7373810" y="1422753"/>
        <a:ext cx="3403322" cy="1172147"/>
      </dsp:txXfrm>
    </dsp:sp>
    <dsp:sp modelId="{0775AAA0-55A4-486A-9F59-92CB3F641508}">
      <dsp:nvSpPr>
        <dsp:cNvPr id="0" name=""/>
        <dsp:cNvSpPr/>
      </dsp:nvSpPr>
      <dsp:spPr>
        <a:xfrm>
          <a:off x="7337343" y="2771018"/>
          <a:ext cx="1716280" cy="12450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i="0" u="none" kern="1200" dirty="0" smtClean="0">
              <a:solidFill>
                <a:srgbClr val="7030A0"/>
              </a:solidFill>
            </a:rPr>
            <a:t>住院護理作業系統</a:t>
          </a:r>
          <a:endParaRPr lang="zh-TW" altLang="en-US" sz="2600" kern="1200" dirty="0">
            <a:solidFill>
              <a:srgbClr val="7030A0"/>
            </a:solidFill>
          </a:endParaRPr>
        </a:p>
      </dsp:txBody>
      <dsp:txXfrm>
        <a:off x="7373810" y="2807485"/>
        <a:ext cx="1643346" cy="1172147"/>
      </dsp:txXfrm>
    </dsp:sp>
    <dsp:sp modelId="{A9D32190-7641-4BE5-8788-EAEEA5D6B147}">
      <dsp:nvSpPr>
        <dsp:cNvPr id="0" name=""/>
        <dsp:cNvSpPr/>
      </dsp:nvSpPr>
      <dsp:spPr>
        <a:xfrm>
          <a:off x="9124563" y="2771018"/>
          <a:ext cx="1689036" cy="12450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i="0" u="none" kern="1200" dirty="0" smtClean="0">
              <a:solidFill>
                <a:srgbClr val="FF0000"/>
              </a:solidFill>
            </a:rPr>
            <a:t>疾病分類作業系統</a:t>
          </a:r>
          <a:endParaRPr lang="zh-TW" altLang="en-US" sz="2600" kern="1200" dirty="0">
            <a:solidFill>
              <a:srgbClr val="FF0000"/>
            </a:solidFill>
          </a:endParaRPr>
        </a:p>
      </dsp:txBody>
      <dsp:txXfrm>
        <a:off x="9161030" y="2807485"/>
        <a:ext cx="1616102" cy="11721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00C58-471A-4C59-B296-F53344AD9848}">
      <dsp:nvSpPr>
        <dsp:cNvPr id="0" name=""/>
        <dsp:cNvSpPr/>
      </dsp:nvSpPr>
      <dsp:spPr>
        <a:xfrm>
          <a:off x="29903" y="2085"/>
          <a:ext cx="3194935" cy="18897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i="0" u="none" kern="1200" dirty="0" smtClean="0">
              <a:solidFill>
                <a:srgbClr val="FF0000"/>
              </a:solidFill>
            </a:rPr>
            <a:t>門診作業系統</a:t>
          </a:r>
          <a:r>
            <a:rPr lang="en-US" altLang="zh-TW" sz="2600" b="0" i="0" u="none" kern="1200" dirty="0" smtClean="0">
              <a:solidFill>
                <a:srgbClr val="FF0000"/>
              </a:solidFill>
            </a:rPr>
            <a:t>: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600" kern="1200" dirty="0" smtClean="0"/>
            <a:t>門診診斷檔</a:t>
          </a:r>
          <a:endParaRPr lang="zh-TW" altLang="en-US" sz="2600" kern="1200" dirty="0">
            <a:solidFill>
              <a:srgbClr val="FF0000"/>
            </a:solidFill>
          </a:endParaRPr>
        </a:p>
      </dsp:txBody>
      <dsp:txXfrm>
        <a:off x="85251" y="57433"/>
        <a:ext cx="3084239" cy="1779016"/>
      </dsp:txXfrm>
    </dsp:sp>
    <dsp:sp modelId="{72614858-C799-4B4B-AB36-6C9FC7148619}">
      <dsp:nvSpPr>
        <dsp:cNvPr id="0" name=""/>
        <dsp:cNvSpPr/>
      </dsp:nvSpPr>
      <dsp:spPr>
        <a:xfrm>
          <a:off x="8009" y="2173466"/>
          <a:ext cx="3238723" cy="18897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i="0" u="none" kern="1200" dirty="0" smtClean="0">
              <a:solidFill>
                <a:srgbClr val="7030A0"/>
              </a:solidFill>
            </a:rPr>
            <a:t>檢驗作業系統</a:t>
          </a:r>
          <a:r>
            <a:rPr lang="en-US" altLang="zh-TW" sz="2600" b="0" i="0" u="none" kern="1200" dirty="0" smtClean="0">
              <a:solidFill>
                <a:srgbClr val="7030A0"/>
              </a:solidFill>
            </a:rPr>
            <a:t>: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600" kern="1200" dirty="0" smtClean="0"/>
            <a:t>微生物結果檔</a:t>
          </a:r>
          <a:endParaRPr lang="en-US" altLang="zh-TW" sz="260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600" kern="1200" dirty="0" smtClean="0"/>
            <a:t>檢驗結果歷史檔</a:t>
          </a:r>
          <a:endParaRPr lang="zh-TW" altLang="en-US" sz="2600" kern="1200" dirty="0">
            <a:solidFill>
              <a:srgbClr val="7030A0"/>
            </a:solidFill>
          </a:endParaRPr>
        </a:p>
      </dsp:txBody>
      <dsp:txXfrm>
        <a:off x="63357" y="2228814"/>
        <a:ext cx="3128027" cy="1779016"/>
      </dsp:txXfrm>
    </dsp:sp>
    <dsp:sp modelId="{1312BD16-AAC9-40ED-9386-CCBAB326168F}">
      <dsp:nvSpPr>
        <dsp:cNvPr id="0" name=""/>
        <dsp:cNvSpPr/>
      </dsp:nvSpPr>
      <dsp:spPr>
        <a:xfrm>
          <a:off x="3790838" y="2085"/>
          <a:ext cx="3238723" cy="18897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i="0" u="none" kern="1200" dirty="0" smtClean="0">
              <a:solidFill>
                <a:srgbClr val="FF0000"/>
              </a:solidFill>
            </a:rPr>
            <a:t>急診作業系統</a:t>
          </a:r>
          <a:r>
            <a:rPr lang="en-US" altLang="zh-TW" sz="2600" b="0" i="0" u="none" kern="1200" dirty="0" smtClean="0">
              <a:solidFill>
                <a:srgbClr val="FF0000"/>
              </a:solidFill>
            </a:rPr>
            <a:t>: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600" kern="1200" dirty="0" smtClean="0"/>
            <a:t>急診診斷檔</a:t>
          </a:r>
          <a:endParaRPr lang="zh-TW" altLang="en-US" sz="2600" kern="1200" dirty="0">
            <a:solidFill>
              <a:srgbClr val="FF0000"/>
            </a:solidFill>
          </a:endParaRPr>
        </a:p>
      </dsp:txBody>
      <dsp:txXfrm>
        <a:off x="3846186" y="57433"/>
        <a:ext cx="3128027" cy="1779016"/>
      </dsp:txXfrm>
    </dsp:sp>
    <dsp:sp modelId="{E64F6F87-397D-4919-AB45-49E32183797C}">
      <dsp:nvSpPr>
        <dsp:cNvPr id="0" name=""/>
        <dsp:cNvSpPr/>
      </dsp:nvSpPr>
      <dsp:spPr>
        <a:xfrm>
          <a:off x="3790838" y="2173466"/>
          <a:ext cx="3238723" cy="18897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i="0" u="none" kern="1200" dirty="0" smtClean="0">
              <a:solidFill>
                <a:srgbClr val="7030A0"/>
              </a:solidFill>
            </a:rPr>
            <a:t>批價作業系統</a:t>
          </a:r>
          <a:r>
            <a:rPr lang="en-US" altLang="zh-TW" sz="2600" b="0" i="0" u="none" kern="1200" dirty="0" smtClean="0">
              <a:solidFill>
                <a:srgbClr val="7030A0"/>
              </a:solidFill>
            </a:rPr>
            <a:t>: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600" kern="1200" dirty="0" smtClean="0"/>
            <a:t>住院批價明細檔</a:t>
          </a:r>
          <a:endParaRPr lang="en-US" altLang="zh-TW" sz="260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600" kern="1200" dirty="0" smtClean="0"/>
            <a:t>門診批價明細檔</a:t>
          </a:r>
          <a:endParaRPr lang="zh-TW" altLang="en-US" sz="2600" kern="1200" dirty="0">
            <a:solidFill>
              <a:schemeClr val="accent1"/>
            </a:solidFill>
          </a:endParaRPr>
        </a:p>
      </dsp:txBody>
      <dsp:txXfrm>
        <a:off x="3846186" y="2228814"/>
        <a:ext cx="3128027" cy="1779016"/>
      </dsp:txXfrm>
    </dsp:sp>
    <dsp:sp modelId="{6E113D6F-3468-4290-A009-1209D6D8875C}">
      <dsp:nvSpPr>
        <dsp:cNvPr id="0" name=""/>
        <dsp:cNvSpPr/>
      </dsp:nvSpPr>
      <dsp:spPr>
        <a:xfrm>
          <a:off x="7573667" y="2085"/>
          <a:ext cx="3238723" cy="18897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i="0" u="none" kern="1200" dirty="0" smtClean="0">
              <a:solidFill>
                <a:srgbClr val="FF0000"/>
              </a:solidFill>
            </a:rPr>
            <a:t>疾病分類作業系統</a:t>
          </a:r>
          <a:r>
            <a:rPr lang="en-US" altLang="zh-TW" sz="2600" b="0" i="0" u="none" kern="1200" dirty="0" smtClean="0">
              <a:solidFill>
                <a:srgbClr val="FF0000"/>
              </a:solidFill>
            </a:rPr>
            <a:t>: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i="0" u="none" kern="1200" dirty="0" smtClean="0">
              <a:solidFill>
                <a:schemeClr val="tx1"/>
              </a:solidFill>
            </a:rPr>
            <a:t>疾病</a:t>
          </a:r>
          <a:r>
            <a:rPr lang="zh-TW" altLang="en-US" sz="2600" b="0" i="0" u="none" kern="1200" dirty="0">
              <a:solidFill>
                <a:schemeClr val="tx1"/>
              </a:solidFill>
            </a:rPr>
            <a:t>分類統計檔</a:t>
          </a:r>
        </a:p>
      </dsp:txBody>
      <dsp:txXfrm>
        <a:off x="7629015" y="57433"/>
        <a:ext cx="3128027" cy="1779016"/>
      </dsp:txXfrm>
    </dsp:sp>
    <dsp:sp modelId="{AFB4345A-754B-4289-968C-8FF77A65970A}">
      <dsp:nvSpPr>
        <dsp:cNvPr id="0" name=""/>
        <dsp:cNvSpPr/>
      </dsp:nvSpPr>
      <dsp:spPr>
        <a:xfrm>
          <a:off x="7573667" y="2173466"/>
          <a:ext cx="3238723" cy="18897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i="0" u="none" kern="1200" dirty="0" smtClean="0">
              <a:solidFill>
                <a:srgbClr val="7030A0"/>
              </a:solidFill>
            </a:rPr>
            <a:t>住院護理作業系統</a:t>
          </a:r>
          <a:r>
            <a:rPr lang="en-US" altLang="zh-TW" sz="2600" b="0" i="0" u="none" kern="1200" dirty="0" smtClean="0">
              <a:solidFill>
                <a:srgbClr val="7030A0"/>
              </a:solidFill>
            </a:rPr>
            <a:t>: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600" kern="1200" dirty="0" smtClean="0"/>
            <a:t>生命徵象記錄檔</a:t>
          </a:r>
          <a:endParaRPr lang="en-US" altLang="zh-TW" sz="260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600" kern="1200" dirty="0" smtClean="0"/>
            <a:t>出生記錄檔</a:t>
          </a:r>
          <a:endParaRPr lang="zh-TW" altLang="en-US" sz="2600" kern="1200" dirty="0">
            <a:solidFill>
              <a:srgbClr val="FF0000"/>
            </a:solidFill>
          </a:endParaRPr>
        </a:p>
      </dsp:txBody>
      <dsp:txXfrm>
        <a:off x="7629015" y="2228814"/>
        <a:ext cx="3128027" cy="1779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7A049-F859-4AFE-A381-4BCC4488DEC2}">
      <dsp:nvSpPr>
        <dsp:cNvPr id="0" name=""/>
        <dsp:cNvSpPr/>
      </dsp:nvSpPr>
      <dsp:spPr>
        <a:xfrm>
          <a:off x="1283" y="0"/>
          <a:ext cx="3337470" cy="22276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代碼</a:t>
          </a:r>
          <a:endParaRPr lang="zh-TW" altLang="en-US" sz="2800" kern="1200" dirty="0"/>
        </a:p>
      </dsp:txBody>
      <dsp:txXfrm>
        <a:off x="1283" y="0"/>
        <a:ext cx="3337470" cy="668288"/>
      </dsp:txXfrm>
    </dsp:sp>
    <dsp:sp modelId="{BCA3BDC6-4CB8-4AAA-90DD-ED2A0653C98B}">
      <dsp:nvSpPr>
        <dsp:cNvPr id="0" name=""/>
        <dsp:cNvSpPr/>
      </dsp:nvSpPr>
      <dsp:spPr>
        <a:xfrm>
          <a:off x="335030" y="668941"/>
          <a:ext cx="2669976" cy="6716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/>
            <a:t>ICD-9</a:t>
          </a:r>
          <a:endParaRPr lang="zh-TW" altLang="en-US" sz="1600" kern="1200" dirty="0"/>
        </a:p>
      </dsp:txBody>
      <dsp:txXfrm>
        <a:off x="354702" y="688613"/>
        <a:ext cx="2630632" cy="632316"/>
      </dsp:txXfrm>
    </dsp:sp>
    <dsp:sp modelId="{C9B7FA85-AD67-41E7-B04F-BC87DEC692F5}">
      <dsp:nvSpPr>
        <dsp:cNvPr id="0" name=""/>
        <dsp:cNvSpPr/>
      </dsp:nvSpPr>
      <dsp:spPr>
        <a:xfrm>
          <a:off x="335030" y="1443934"/>
          <a:ext cx="2669976" cy="6716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/>
            <a:t>ICD-10</a:t>
          </a:r>
          <a:endParaRPr lang="zh-TW" altLang="en-US" sz="1600" kern="1200" dirty="0"/>
        </a:p>
      </dsp:txBody>
      <dsp:txXfrm>
        <a:off x="354702" y="1463606"/>
        <a:ext cx="2630632" cy="632316"/>
      </dsp:txXfrm>
    </dsp:sp>
    <dsp:sp modelId="{A8DED76C-F6CD-4447-89F8-03290F93962A}">
      <dsp:nvSpPr>
        <dsp:cNvPr id="0" name=""/>
        <dsp:cNvSpPr/>
      </dsp:nvSpPr>
      <dsp:spPr>
        <a:xfrm>
          <a:off x="3589064" y="0"/>
          <a:ext cx="3337470" cy="22276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檔案</a:t>
          </a:r>
          <a:endParaRPr lang="zh-TW" altLang="en-US" sz="2800" kern="1200" dirty="0"/>
        </a:p>
      </dsp:txBody>
      <dsp:txXfrm>
        <a:off x="3589064" y="0"/>
        <a:ext cx="3337470" cy="668288"/>
      </dsp:txXfrm>
    </dsp:sp>
    <dsp:sp modelId="{BB041545-3A2E-4D68-A23C-8E19B0358A35}">
      <dsp:nvSpPr>
        <dsp:cNvPr id="0" name=""/>
        <dsp:cNvSpPr/>
      </dsp:nvSpPr>
      <dsp:spPr>
        <a:xfrm>
          <a:off x="3896432" y="688018"/>
          <a:ext cx="2669976" cy="3356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u="none" kern="1200" dirty="0" smtClean="0">
              <a:effectLst/>
            </a:rPr>
            <a:t>住院</a:t>
          </a:r>
          <a:r>
            <a:rPr lang="en-US" altLang="zh-TW" sz="1600" u="none" kern="1200" dirty="0" smtClean="0">
              <a:effectLst/>
            </a:rPr>
            <a:t>-</a:t>
          </a:r>
          <a:r>
            <a:rPr lang="zh-TW" altLang="en-US" sz="1600" u="none" kern="1200" dirty="0" smtClean="0">
              <a:effectLst/>
            </a:rPr>
            <a:t>疾病分類統計檔</a:t>
          </a:r>
          <a:endParaRPr lang="zh-TW" altLang="en-US" sz="1600" u="none" kern="1200" dirty="0">
            <a:effectLst/>
          </a:endParaRPr>
        </a:p>
      </dsp:txBody>
      <dsp:txXfrm>
        <a:off x="3906263" y="697849"/>
        <a:ext cx="2650314" cy="315988"/>
      </dsp:txXfrm>
    </dsp:sp>
    <dsp:sp modelId="{A064030D-0F84-49FB-8908-348A45A8FBC7}">
      <dsp:nvSpPr>
        <dsp:cNvPr id="0" name=""/>
        <dsp:cNvSpPr/>
      </dsp:nvSpPr>
      <dsp:spPr>
        <a:xfrm>
          <a:off x="3896432" y="1243603"/>
          <a:ext cx="2669976" cy="3356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u="none" kern="1200" dirty="0" smtClean="0">
              <a:effectLst/>
            </a:rPr>
            <a:t>門診診斷檔</a:t>
          </a:r>
          <a:endParaRPr lang="zh-TW" altLang="en-US" sz="1600" u="none" kern="1200" dirty="0">
            <a:effectLst/>
          </a:endParaRPr>
        </a:p>
      </dsp:txBody>
      <dsp:txXfrm>
        <a:off x="3906263" y="1253434"/>
        <a:ext cx="2650314" cy="315988"/>
      </dsp:txXfrm>
    </dsp:sp>
    <dsp:sp modelId="{CC868515-A7D5-4656-B067-1BD3B2C73D10}">
      <dsp:nvSpPr>
        <dsp:cNvPr id="0" name=""/>
        <dsp:cNvSpPr/>
      </dsp:nvSpPr>
      <dsp:spPr>
        <a:xfrm>
          <a:off x="3896432" y="1799188"/>
          <a:ext cx="2669976" cy="3356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急診</a:t>
          </a:r>
          <a:r>
            <a:rPr lang="zh-TW" altLang="en-US" sz="1600" u="none" kern="1200" dirty="0" smtClean="0">
              <a:effectLst/>
            </a:rPr>
            <a:t>診斷檔</a:t>
          </a:r>
          <a:endParaRPr lang="zh-TW" altLang="en-US" sz="1600" kern="1200" dirty="0"/>
        </a:p>
      </dsp:txBody>
      <dsp:txXfrm>
        <a:off x="3906263" y="1809019"/>
        <a:ext cx="2650314" cy="315988"/>
      </dsp:txXfrm>
    </dsp:sp>
    <dsp:sp modelId="{7579F09B-7594-4F39-A362-A2F55FD79D71}">
      <dsp:nvSpPr>
        <dsp:cNvPr id="0" name=""/>
        <dsp:cNvSpPr/>
      </dsp:nvSpPr>
      <dsp:spPr>
        <a:xfrm>
          <a:off x="7176845" y="0"/>
          <a:ext cx="3337470" cy="22276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欄位</a:t>
          </a:r>
          <a:endParaRPr lang="zh-TW" altLang="en-US" sz="2800" kern="1200" dirty="0"/>
        </a:p>
      </dsp:txBody>
      <dsp:txXfrm>
        <a:off x="7176845" y="0"/>
        <a:ext cx="3337470" cy="668288"/>
      </dsp:txXfrm>
    </dsp:sp>
    <dsp:sp modelId="{665E9599-6BD4-4406-AE2B-40E79B03A0B1}">
      <dsp:nvSpPr>
        <dsp:cNvPr id="0" name=""/>
        <dsp:cNvSpPr/>
      </dsp:nvSpPr>
      <dsp:spPr>
        <a:xfrm>
          <a:off x="7510592" y="668941"/>
          <a:ext cx="2669976" cy="6716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主診斷</a:t>
          </a:r>
          <a:endParaRPr lang="zh-TW" altLang="en-US" sz="1600" kern="1200" dirty="0"/>
        </a:p>
      </dsp:txBody>
      <dsp:txXfrm>
        <a:off x="7530264" y="688613"/>
        <a:ext cx="2630632" cy="632316"/>
      </dsp:txXfrm>
    </dsp:sp>
    <dsp:sp modelId="{FAB8D9A4-ACC0-49EB-ABBC-401B892C984B}">
      <dsp:nvSpPr>
        <dsp:cNvPr id="0" name=""/>
        <dsp:cNvSpPr/>
      </dsp:nvSpPr>
      <dsp:spPr>
        <a:xfrm>
          <a:off x="7510592" y="1443934"/>
          <a:ext cx="2669976" cy="6716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次診斷</a:t>
          </a:r>
          <a:endParaRPr lang="zh-TW" altLang="en-US" sz="1600" kern="1200" dirty="0"/>
        </a:p>
      </dsp:txBody>
      <dsp:txXfrm>
        <a:off x="7530264" y="1463606"/>
        <a:ext cx="2630632" cy="6323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7A049-F859-4AFE-A381-4BCC4488DEC2}">
      <dsp:nvSpPr>
        <dsp:cNvPr id="0" name=""/>
        <dsp:cNvSpPr/>
      </dsp:nvSpPr>
      <dsp:spPr>
        <a:xfrm>
          <a:off x="1283" y="0"/>
          <a:ext cx="3337470" cy="2183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代碼</a:t>
          </a:r>
          <a:endParaRPr lang="zh-TW" altLang="en-US" sz="2700" kern="1200" dirty="0"/>
        </a:p>
      </dsp:txBody>
      <dsp:txXfrm>
        <a:off x="1283" y="0"/>
        <a:ext cx="3337470" cy="655100"/>
      </dsp:txXfrm>
    </dsp:sp>
    <dsp:sp modelId="{BCA3BDC6-4CB8-4AAA-90DD-ED2A0653C98B}">
      <dsp:nvSpPr>
        <dsp:cNvPr id="0" name=""/>
        <dsp:cNvSpPr/>
      </dsp:nvSpPr>
      <dsp:spPr>
        <a:xfrm>
          <a:off x="315566" y="635640"/>
          <a:ext cx="2669976" cy="14193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hlinkClick xmlns:r="http://schemas.openxmlformats.org/officeDocument/2006/relationships" r:id="rId1"/>
            </a:rPr>
            <a:t>檢驗代碼</a:t>
          </a:r>
          <a:endParaRPr lang="zh-TW" altLang="en-US" sz="1500" kern="1200" dirty="0"/>
        </a:p>
      </dsp:txBody>
      <dsp:txXfrm>
        <a:off x="357138" y="677212"/>
        <a:ext cx="2586832" cy="1336239"/>
      </dsp:txXfrm>
    </dsp:sp>
    <dsp:sp modelId="{A8DED76C-F6CD-4447-89F8-03290F93962A}">
      <dsp:nvSpPr>
        <dsp:cNvPr id="0" name=""/>
        <dsp:cNvSpPr/>
      </dsp:nvSpPr>
      <dsp:spPr>
        <a:xfrm>
          <a:off x="3589064" y="0"/>
          <a:ext cx="3337470" cy="2183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檔案</a:t>
          </a:r>
          <a:endParaRPr lang="zh-TW" altLang="en-US" sz="2700" kern="1200" dirty="0"/>
        </a:p>
      </dsp:txBody>
      <dsp:txXfrm>
        <a:off x="3589064" y="0"/>
        <a:ext cx="3337470" cy="655100"/>
      </dsp:txXfrm>
    </dsp:sp>
    <dsp:sp modelId="{1D6F6DD4-9C67-42AD-A5B2-60E48013AD60}">
      <dsp:nvSpPr>
        <dsp:cNvPr id="0" name=""/>
        <dsp:cNvSpPr/>
      </dsp:nvSpPr>
      <dsp:spPr>
        <a:xfrm>
          <a:off x="3922811" y="655739"/>
          <a:ext cx="2669976" cy="6584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微生物</a:t>
          </a:r>
          <a:endParaRPr lang="zh-TW" altLang="en-US" sz="1500" kern="1200" dirty="0"/>
        </a:p>
      </dsp:txBody>
      <dsp:txXfrm>
        <a:off x="3942095" y="675023"/>
        <a:ext cx="2631408" cy="619837"/>
      </dsp:txXfrm>
    </dsp:sp>
    <dsp:sp modelId="{8EAF2C1D-D44C-420E-811A-E3E5794BC912}">
      <dsp:nvSpPr>
        <dsp:cNvPr id="0" name=""/>
        <dsp:cNvSpPr/>
      </dsp:nvSpPr>
      <dsp:spPr>
        <a:xfrm>
          <a:off x="3922811" y="1415438"/>
          <a:ext cx="2669976" cy="6584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u="none" kern="1200" dirty="0" smtClean="0">
              <a:effectLst/>
            </a:rPr>
            <a:t>生化檢驗</a:t>
          </a:r>
          <a:endParaRPr lang="zh-TW" altLang="en-US" sz="1500" kern="1200" dirty="0"/>
        </a:p>
      </dsp:txBody>
      <dsp:txXfrm>
        <a:off x="3942095" y="1434722"/>
        <a:ext cx="2631408" cy="619837"/>
      </dsp:txXfrm>
    </dsp:sp>
    <dsp:sp modelId="{7579F09B-7594-4F39-A362-A2F55FD79D71}">
      <dsp:nvSpPr>
        <dsp:cNvPr id="0" name=""/>
        <dsp:cNvSpPr/>
      </dsp:nvSpPr>
      <dsp:spPr>
        <a:xfrm>
          <a:off x="7176845" y="0"/>
          <a:ext cx="3337470" cy="2183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欄位</a:t>
          </a:r>
          <a:endParaRPr lang="zh-TW" altLang="en-US" sz="2700" kern="1200" dirty="0"/>
        </a:p>
      </dsp:txBody>
      <dsp:txXfrm>
        <a:off x="7176845" y="0"/>
        <a:ext cx="3337470" cy="655100"/>
      </dsp:txXfrm>
    </dsp:sp>
    <dsp:sp modelId="{665E9599-6BD4-4406-AE2B-40E79B03A0B1}">
      <dsp:nvSpPr>
        <dsp:cNvPr id="0" name=""/>
        <dsp:cNvSpPr/>
      </dsp:nvSpPr>
      <dsp:spPr>
        <a:xfrm>
          <a:off x="7510592" y="655739"/>
          <a:ext cx="2669976" cy="6584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細菌代碼</a:t>
          </a:r>
          <a:endParaRPr lang="zh-TW" altLang="en-US" sz="1500" kern="1200" dirty="0"/>
        </a:p>
      </dsp:txBody>
      <dsp:txXfrm>
        <a:off x="7529876" y="675023"/>
        <a:ext cx="2631408" cy="619837"/>
      </dsp:txXfrm>
    </dsp:sp>
    <dsp:sp modelId="{FAB8D9A4-ACC0-49EB-ABBC-401B892C984B}">
      <dsp:nvSpPr>
        <dsp:cNvPr id="0" name=""/>
        <dsp:cNvSpPr/>
      </dsp:nvSpPr>
      <dsp:spPr>
        <a:xfrm>
          <a:off x="7510592" y="1415438"/>
          <a:ext cx="2669976" cy="6584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檢驗值</a:t>
          </a:r>
          <a:endParaRPr lang="zh-TW" altLang="en-US" sz="1500" kern="1200" dirty="0"/>
        </a:p>
      </dsp:txBody>
      <dsp:txXfrm>
        <a:off x="7529876" y="1434722"/>
        <a:ext cx="2631408" cy="6198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7A049-F859-4AFE-A381-4BCC4488DEC2}">
      <dsp:nvSpPr>
        <dsp:cNvPr id="0" name=""/>
        <dsp:cNvSpPr/>
      </dsp:nvSpPr>
      <dsp:spPr>
        <a:xfrm>
          <a:off x="1283" y="0"/>
          <a:ext cx="3337470" cy="19260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代碼</a:t>
          </a:r>
          <a:endParaRPr lang="zh-TW" altLang="en-US" sz="2400" kern="1200" dirty="0"/>
        </a:p>
      </dsp:txBody>
      <dsp:txXfrm>
        <a:off x="1283" y="0"/>
        <a:ext cx="3337470" cy="577820"/>
      </dsp:txXfrm>
    </dsp:sp>
    <dsp:sp modelId="{BCA3BDC6-4CB8-4AAA-90DD-ED2A0653C98B}">
      <dsp:nvSpPr>
        <dsp:cNvPr id="0" name=""/>
        <dsp:cNvSpPr/>
      </dsp:nvSpPr>
      <dsp:spPr>
        <a:xfrm>
          <a:off x="335030" y="577820"/>
          <a:ext cx="2669976" cy="12519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hlinkClick xmlns:r="http://schemas.openxmlformats.org/officeDocument/2006/relationships" r:id="" action="ppaction://hlinkshowjump?jump=nextslide"/>
            </a:rPr>
            <a:t>項目代碼</a:t>
          </a:r>
          <a:endParaRPr lang="zh-TW" altLang="en-US" sz="2600" kern="1200" dirty="0"/>
        </a:p>
      </dsp:txBody>
      <dsp:txXfrm>
        <a:off x="371698" y="614488"/>
        <a:ext cx="2596640" cy="1178608"/>
      </dsp:txXfrm>
    </dsp:sp>
    <dsp:sp modelId="{A8DED76C-F6CD-4447-89F8-03290F93962A}">
      <dsp:nvSpPr>
        <dsp:cNvPr id="0" name=""/>
        <dsp:cNvSpPr/>
      </dsp:nvSpPr>
      <dsp:spPr>
        <a:xfrm>
          <a:off x="3589064" y="0"/>
          <a:ext cx="3337470" cy="19260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檔案</a:t>
          </a:r>
          <a:endParaRPr lang="zh-TW" altLang="en-US" sz="2400" kern="1200" dirty="0"/>
        </a:p>
      </dsp:txBody>
      <dsp:txXfrm>
        <a:off x="3589064" y="0"/>
        <a:ext cx="3337470" cy="577820"/>
      </dsp:txXfrm>
    </dsp:sp>
    <dsp:sp modelId="{3392DD70-F20B-43BE-82DA-F96A024C3E2D}">
      <dsp:nvSpPr>
        <dsp:cNvPr id="0" name=""/>
        <dsp:cNvSpPr/>
      </dsp:nvSpPr>
      <dsp:spPr>
        <a:xfrm>
          <a:off x="3922811" y="578384"/>
          <a:ext cx="2669976" cy="5807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u="none" kern="1200" smtClean="0">
              <a:effectLst/>
            </a:rPr>
            <a:t>住院</a:t>
          </a:r>
          <a:r>
            <a:rPr lang="en-US" altLang="zh-TW" sz="2100" u="none" kern="1200" smtClean="0">
              <a:effectLst/>
            </a:rPr>
            <a:t>-</a:t>
          </a:r>
          <a:r>
            <a:rPr lang="zh-TW" altLang="en-US" sz="2100" u="none" kern="1200" smtClean="0">
              <a:effectLst/>
            </a:rPr>
            <a:t>生命徵象檔</a:t>
          </a:r>
          <a:endParaRPr lang="zh-TW" altLang="en-US" sz="2100" u="none" kern="1200" dirty="0">
            <a:effectLst/>
          </a:endParaRPr>
        </a:p>
      </dsp:txBody>
      <dsp:txXfrm>
        <a:off x="3939820" y="595393"/>
        <a:ext cx="2635958" cy="546718"/>
      </dsp:txXfrm>
    </dsp:sp>
    <dsp:sp modelId="{FC68815A-958E-471E-8531-D31670BBAC32}">
      <dsp:nvSpPr>
        <dsp:cNvPr id="0" name=""/>
        <dsp:cNvSpPr/>
      </dsp:nvSpPr>
      <dsp:spPr>
        <a:xfrm>
          <a:off x="3922811" y="1248465"/>
          <a:ext cx="2669976" cy="5807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急診</a:t>
          </a:r>
          <a:r>
            <a:rPr lang="en-US" altLang="zh-TW" sz="2100" kern="1200" dirty="0" smtClean="0"/>
            <a:t>-</a:t>
          </a:r>
          <a:r>
            <a:rPr lang="zh-TW" altLang="en-US" sz="2100" kern="1200" smtClean="0"/>
            <a:t>急診</a:t>
          </a:r>
          <a:r>
            <a:rPr lang="zh-TW" altLang="en-US" sz="2100" u="none" kern="1200" smtClean="0">
              <a:effectLst/>
            </a:rPr>
            <a:t>生命徵象檔</a:t>
          </a:r>
          <a:endParaRPr lang="zh-TW" altLang="en-US" sz="2100" kern="1200" dirty="0"/>
        </a:p>
      </dsp:txBody>
      <dsp:txXfrm>
        <a:off x="3939820" y="1265474"/>
        <a:ext cx="2635958" cy="546718"/>
      </dsp:txXfrm>
    </dsp:sp>
    <dsp:sp modelId="{7579F09B-7594-4F39-A362-A2F55FD79D71}">
      <dsp:nvSpPr>
        <dsp:cNvPr id="0" name=""/>
        <dsp:cNvSpPr/>
      </dsp:nvSpPr>
      <dsp:spPr>
        <a:xfrm>
          <a:off x="7176845" y="0"/>
          <a:ext cx="3337470" cy="19260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欄位</a:t>
          </a:r>
          <a:endParaRPr lang="zh-TW" altLang="en-US" sz="2400" kern="1200" dirty="0"/>
        </a:p>
      </dsp:txBody>
      <dsp:txXfrm>
        <a:off x="7176845" y="0"/>
        <a:ext cx="3337470" cy="577820"/>
      </dsp:txXfrm>
    </dsp:sp>
    <dsp:sp modelId="{700F72D3-37E6-4F8E-BFE5-6A5BD8C01E9D}">
      <dsp:nvSpPr>
        <dsp:cNvPr id="0" name=""/>
        <dsp:cNvSpPr/>
      </dsp:nvSpPr>
      <dsp:spPr>
        <a:xfrm>
          <a:off x="7510592" y="578384"/>
          <a:ext cx="2669976" cy="5807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項目代碼</a:t>
          </a:r>
          <a:endParaRPr lang="zh-TW" altLang="en-US" sz="2100" kern="1200" dirty="0"/>
        </a:p>
      </dsp:txBody>
      <dsp:txXfrm>
        <a:off x="7527601" y="595393"/>
        <a:ext cx="2635958" cy="546718"/>
      </dsp:txXfrm>
    </dsp:sp>
    <dsp:sp modelId="{5536FEA6-EB1C-4FE9-B8DA-F024B7F6F9AC}">
      <dsp:nvSpPr>
        <dsp:cNvPr id="0" name=""/>
        <dsp:cNvSpPr/>
      </dsp:nvSpPr>
      <dsp:spPr>
        <a:xfrm>
          <a:off x="7510592" y="1248465"/>
          <a:ext cx="2669976" cy="5807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檢測值</a:t>
          </a:r>
          <a:endParaRPr lang="zh-TW" altLang="en-US" sz="2100" kern="1200" dirty="0"/>
        </a:p>
      </dsp:txBody>
      <dsp:txXfrm>
        <a:off x="7527601" y="1265474"/>
        <a:ext cx="2635958" cy="5467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7A049-F859-4AFE-A381-4BCC4488DEC2}">
      <dsp:nvSpPr>
        <dsp:cNvPr id="0" name=""/>
        <dsp:cNvSpPr/>
      </dsp:nvSpPr>
      <dsp:spPr>
        <a:xfrm>
          <a:off x="1283" y="0"/>
          <a:ext cx="3337470" cy="2174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代碼</a:t>
          </a:r>
          <a:endParaRPr lang="zh-TW" altLang="en-US" sz="2700" kern="1200" dirty="0"/>
        </a:p>
      </dsp:txBody>
      <dsp:txXfrm>
        <a:off x="1283" y="0"/>
        <a:ext cx="3337470" cy="652462"/>
      </dsp:txXfrm>
    </dsp:sp>
    <dsp:sp modelId="{BCA3BDC6-4CB8-4AAA-90DD-ED2A0653C98B}">
      <dsp:nvSpPr>
        <dsp:cNvPr id="0" name=""/>
        <dsp:cNvSpPr/>
      </dsp:nvSpPr>
      <dsp:spPr>
        <a:xfrm>
          <a:off x="335030" y="652462"/>
          <a:ext cx="2669976" cy="14136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藥碼、材料代碼</a:t>
          </a:r>
          <a:endParaRPr lang="zh-TW" altLang="en-US" sz="1500" kern="1200" dirty="0"/>
        </a:p>
      </dsp:txBody>
      <dsp:txXfrm>
        <a:off x="376435" y="693867"/>
        <a:ext cx="2587166" cy="1330858"/>
      </dsp:txXfrm>
    </dsp:sp>
    <dsp:sp modelId="{A8DED76C-F6CD-4447-89F8-03290F93962A}">
      <dsp:nvSpPr>
        <dsp:cNvPr id="0" name=""/>
        <dsp:cNvSpPr/>
      </dsp:nvSpPr>
      <dsp:spPr>
        <a:xfrm>
          <a:off x="3589064" y="0"/>
          <a:ext cx="3337470" cy="2174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檔案</a:t>
          </a:r>
          <a:endParaRPr lang="zh-TW" altLang="en-US" sz="2700" kern="1200" dirty="0"/>
        </a:p>
      </dsp:txBody>
      <dsp:txXfrm>
        <a:off x="3589064" y="0"/>
        <a:ext cx="3337470" cy="652462"/>
      </dsp:txXfrm>
    </dsp:sp>
    <dsp:sp modelId="{A064030D-0F84-49FB-8908-348A45A8FBC7}">
      <dsp:nvSpPr>
        <dsp:cNvPr id="0" name=""/>
        <dsp:cNvSpPr/>
      </dsp:nvSpPr>
      <dsp:spPr>
        <a:xfrm>
          <a:off x="3896432" y="937585"/>
          <a:ext cx="2669976" cy="3319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u="none" kern="1200" dirty="0" smtClean="0">
              <a:effectLst/>
            </a:rPr>
            <a:t>住院批價明細檔</a:t>
          </a:r>
          <a:endParaRPr lang="zh-TW" altLang="en-US" sz="1500" u="none" kern="1200" dirty="0">
            <a:effectLst/>
          </a:endParaRPr>
        </a:p>
      </dsp:txBody>
      <dsp:txXfrm>
        <a:off x="3906153" y="947306"/>
        <a:ext cx="2650534" cy="312473"/>
      </dsp:txXfrm>
    </dsp:sp>
    <dsp:sp modelId="{24D0921F-9DA0-40DE-829A-F01A3562AA27}">
      <dsp:nvSpPr>
        <dsp:cNvPr id="0" name=""/>
        <dsp:cNvSpPr/>
      </dsp:nvSpPr>
      <dsp:spPr>
        <a:xfrm>
          <a:off x="3896432" y="1486988"/>
          <a:ext cx="2669976" cy="3319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急診</a:t>
          </a:r>
          <a:r>
            <a:rPr lang="en-US" altLang="zh-TW" sz="1500" kern="1200" dirty="0" smtClean="0"/>
            <a:t>or</a:t>
          </a:r>
          <a:r>
            <a:rPr lang="zh-TW" altLang="en-US" sz="1500" b="0" i="0" u="none" kern="1200" dirty="0" smtClean="0"/>
            <a:t>門診</a:t>
          </a:r>
          <a:r>
            <a:rPr lang="en-US" altLang="zh-TW" sz="1500" b="0" i="0" u="none" kern="1200" dirty="0" smtClean="0"/>
            <a:t>-</a:t>
          </a:r>
          <a:r>
            <a:rPr lang="zh-TW" altLang="en-US" sz="1500" b="0" i="0" u="none" kern="1200" dirty="0" smtClean="0"/>
            <a:t>門診批價明細檔</a:t>
          </a:r>
          <a:endParaRPr lang="zh-TW" altLang="en-US" sz="1500" u="none" kern="1200" dirty="0">
            <a:effectLst/>
          </a:endParaRPr>
        </a:p>
      </dsp:txBody>
      <dsp:txXfrm>
        <a:off x="3906153" y="1496709"/>
        <a:ext cx="2650534" cy="312473"/>
      </dsp:txXfrm>
    </dsp:sp>
    <dsp:sp modelId="{7579F09B-7594-4F39-A362-A2F55FD79D71}">
      <dsp:nvSpPr>
        <dsp:cNvPr id="0" name=""/>
        <dsp:cNvSpPr/>
      </dsp:nvSpPr>
      <dsp:spPr>
        <a:xfrm>
          <a:off x="7176845" y="0"/>
          <a:ext cx="3337470" cy="2174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欄位</a:t>
          </a:r>
          <a:endParaRPr lang="zh-TW" altLang="en-US" sz="2700" kern="1200" dirty="0"/>
        </a:p>
      </dsp:txBody>
      <dsp:txXfrm>
        <a:off x="7176845" y="0"/>
        <a:ext cx="3337470" cy="652462"/>
      </dsp:txXfrm>
    </dsp:sp>
    <dsp:sp modelId="{065E7D11-1763-444D-9B2C-93CB6FEE8EA8}">
      <dsp:nvSpPr>
        <dsp:cNvPr id="0" name=""/>
        <dsp:cNvSpPr/>
      </dsp:nvSpPr>
      <dsp:spPr>
        <a:xfrm>
          <a:off x="7510592" y="652462"/>
          <a:ext cx="2669976" cy="14136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u="none" kern="1200" dirty="0" smtClean="0"/>
            <a:t>RCFNO</a:t>
          </a:r>
          <a:r>
            <a:rPr lang="zh-TW" altLang="en-US" sz="1500" b="0" i="0" u="none" kern="1200" dirty="0" smtClean="0"/>
            <a:t> 收費編號</a:t>
          </a:r>
          <a:endParaRPr lang="en-US" altLang="zh-TW" sz="1500" kern="1200" dirty="0"/>
        </a:p>
      </dsp:txBody>
      <dsp:txXfrm>
        <a:off x="7551997" y="693867"/>
        <a:ext cx="2587166" cy="13308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7A049-F859-4AFE-A381-4BCC4488DEC2}">
      <dsp:nvSpPr>
        <dsp:cNvPr id="0" name=""/>
        <dsp:cNvSpPr/>
      </dsp:nvSpPr>
      <dsp:spPr>
        <a:xfrm>
          <a:off x="1283" y="0"/>
          <a:ext cx="3337470" cy="2174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代碼</a:t>
          </a:r>
          <a:endParaRPr lang="zh-TW" altLang="en-US" sz="2700" kern="1200" dirty="0"/>
        </a:p>
      </dsp:txBody>
      <dsp:txXfrm>
        <a:off x="1283" y="0"/>
        <a:ext cx="3337470" cy="652462"/>
      </dsp:txXfrm>
    </dsp:sp>
    <dsp:sp modelId="{BCA3BDC6-4CB8-4AAA-90DD-ED2A0653C98B}">
      <dsp:nvSpPr>
        <dsp:cNvPr id="0" name=""/>
        <dsp:cNvSpPr/>
      </dsp:nvSpPr>
      <dsp:spPr>
        <a:xfrm>
          <a:off x="335030" y="652462"/>
          <a:ext cx="2669976" cy="14136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收費代碼</a:t>
          </a:r>
          <a:endParaRPr lang="zh-TW" altLang="en-US" sz="1500" kern="1200" dirty="0"/>
        </a:p>
      </dsp:txBody>
      <dsp:txXfrm>
        <a:off x="376435" y="693867"/>
        <a:ext cx="2587166" cy="1330858"/>
      </dsp:txXfrm>
    </dsp:sp>
    <dsp:sp modelId="{A8DED76C-F6CD-4447-89F8-03290F93962A}">
      <dsp:nvSpPr>
        <dsp:cNvPr id="0" name=""/>
        <dsp:cNvSpPr/>
      </dsp:nvSpPr>
      <dsp:spPr>
        <a:xfrm>
          <a:off x="3589064" y="0"/>
          <a:ext cx="3337470" cy="2174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檔案</a:t>
          </a:r>
          <a:endParaRPr lang="zh-TW" altLang="en-US" sz="2700" kern="1200" dirty="0"/>
        </a:p>
      </dsp:txBody>
      <dsp:txXfrm>
        <a:off x="3589064" y="0"/>
        <a:ext cx="3337470" cy="652462"/>
      </dsp:txXfrm>
    </dsp:sp>
    <dsp:sp modelId="{BB041545-3A2E-4D68-A23C-8E19B0358A35}">
      <dsp:nvSpPr>
        <dsp:cNvPr id="0" name=""/>
        <dsp:cNvSpPr/>
      </dsp:nvSpPr>
      <dsp:spPr>
        <a:xfrm>
          <a:off x="3896432" y="671725"/>
          <a:ext cx="2669976" cy="3277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u="none" kern="1200" dirty="0" smtClean="0">
              <a:effectLst/>
            </a:rPr>
            <a:t>住院申報醫令清單</a:t>
          </a:r>
          <a:endParaRPr lang="zh-TW" altLang="en-US" sz="1500" u="none" kern="1200" dirty="0">
            <a:effectLst/>
          </a:endParaRPr>
        </a:p>
      </dsp:txBody>
      <dsp:txXfrm>
        <a:off x="3906030" y="681323"/>
        <a:ext cx="2650780" cy="308505"/>
      </dsp:txXfrm>
    </dsp:sp>
    <dsp:sp modelId="{A064030D-0F84-49FB-8908-348A45A8FBC7}">
      <dsp:nvSpPr>
        <dsp:cNvPr id="0" name=""/>
        <dsp:cNvSpPr/>
      </dsp:nvSpPr>
      <dsp:spPr>
        <a:xfrm>
          <a:off x="3896432" y="1214153"/>
          <a:ext cx="2669976" cy="3277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u="none" kern="1200" dirty="0" smtClean="0">
              <a:effectLst/>
            </a:rPr>
            <a:t>門診醫令歷史檔</a:t>
          </a:r>
          <a:endParaRPr lang="zh-TW" altLang="en-US" sz="1500" u="none" kern="1200" dirty="0">
            <a:effectLst/>
          </a:endParaRPr>
        </a:p>
      </dsp:txBody>
      <dsp:txXfrm>
        <a:off x="3906030" y="1223751"/>
        <a:ext cx="2650780" cy="308505"/>
      </dsp:txXfrm>
    </dsp:sp>
    <dsp:sp modelId="{CC868515-A7D5-4656-B067-1BD3B2C73D10}">
      <dsp:nvSpPr>
        <dsp:cNvPr id="0" name=""/>
        <dsp:cNvSpPr/>
      </dsp:nvSpPr>
      <dsp:spPr>
        <a:xfrm>
          <a:off x="3896432" y="1756581"/>
          <a:ext cx="2669976" cy="3277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急診醫囑醫囑檔</a:t>
          </a:r>
          <a:endParaRPr lang="zh-TW" altLang="en-US" sz="1500" kern="1200" dirty="0"/>
        </a:p>
      </dsp:txBody>
      <dsp:txXfrm>
        <a:off x="3906030" y="1766179"/>
        <a:ext cx="2650780" cy="308505"/>
      </dsp:txXfrm>
    </dsp:sp>
    <dsp:sp modelId="{7579F09B-7594-4F39-A362-A2F55FD79D71}">
      <dsp:nvSpPr>
        <dsp:cNvPr id="0" name=""/>
        <dsp:cNvSpPr/>
      </dsp:nvSpPr>
      <dsp:spPr>
        <a:xfrm>
          <a:off x="7176845" y="0"/>
          <a:ext cx="3337470" cy="2174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欄位</a:t>
          </a:r>
          <a:endParaRPr lang="zh-TW" altLang="en-US" sz="2700" kern="1200" dirty="0"/>
        </a:p>
      </dsp:txBody>
      <dsp:txXfrm>
        <a:off x="7176845" y="0"/>
        <a:ext cx="3337470" cy="652462"/>
      </dsp:txXfrm>
    </dsp:sp>
    <dsp:sp modelId="{665E9599-6BD4-4406-AE2B-40E79B03A0B1}">
      <dsp:nvSpPr>
        <dsp:cNvPr id="0" name=""/>
        <dsp:cNvSpPr/>
      </dsp:nvSpPr>
      <dsp:spPr>
        <a:xfrm>
          <a:off x="7510592" y="652648"/>
          <a:ext cx="2669976" cy="4272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dirty="0" smtClean="0"/>
            <a:t>RCFNO </a:t>
          </a:r>
          <a:r>
            <a:rPr lang="zh-TW" altLang="en-US" sz="1500" kern="1200" dirty="0" smtClean="0"/>
            <a:t>收費編號</a:t>
          </a:r>
          <a:endParaRPr lang="zh-TW" altLang="en-US" sz="1500" kern="1200" dirty="0"/>
        </a:p>
      </dsp:txBody>
      <dsp:txXfrm>
        <a:off x="7523106" y="665162"/>
        <a:ext cx="2644948" cy="402247"/>
      </dsp:txXfrm>
    </dsp:sp>
    <dsp:sp modelId="{18B8F440-4278-44F4-A2EF-300F94503164}">
      <dsp:nvSpPr>
        <dsp:cNvPr id="0" name=""/>
        <dsp:cNvSpPr/>
      </dsp:nvSpPr>
      <dsp:spPr>
        <a:xfrm>
          <a:off x="7510592" y="1145658"/>
          <a:ext cx="2669976" cy="4272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dirty="0" smtClean="0"/>
            <a:t>RCFNO </a:t>
          </a:r>
          <a:r>
            <a:rPr lang="zh-TW" altLang="en-US" sz="1500" kern="1200" dirty="0" smtClean="0"/>
            <a:t>收費編號</a:t>
          </a:r>
          <a:endParaRPr lang="zh-TW" altLang="en-US" sz="1500" kern="1200" dirty="0"/>
        </a:p>
      </dsp:txBody>
      <dsp:txXfrm>
        <a:off x="7523106" y="1158172"/>
        <a:ext cx="2644948" cy="402247"/>
      </dsp:txXfrm>
    </dsp:sp>
    <dsp:sp modelId="{89E3680F-8A70-4B87-97F8-D594DDF7796E}">
      <dsp:nvSpPr>
        <dsp:cNvPr id="0" name=""/>
        <dsp:cNvSpPr/>
      </dsp:nvSpPr>
      <dsp:spPr>
        <a:xfrm>
          <a:off x="7510592" y="1638669"/>
          <a:ext cx="2669976" cy="4272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dirty="0" smtClean="0"/>
            <a:t>ODRNO </a:t>
          </a:r>
          <a:r>
            <a:rPr lang="zh-TW" altLang="zh-TW" sz="1500" kern="1200" dirty="0" smtClean="0"/>
            <a:t>醫囑編號</a:t>
          </a:r>
          <a:endParaRPr lang="zh-TW" altLang="en-US" sz="1500" kern="1200" dirty="0"/>
        </a:p>
      </dsp:txBody>
      <dsp:txXfrm>
        <a:off x="7523106" y="1651183"/>
        <a:ext cx="2644948" cy="4022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7A049-F859-4AFE-A381-4BCC4488DEC2}">
      <dsp:nvSpPr>
        <dsp:cNvPr id="0" name=""/>
        <dsp:cNvSpPr/>
      </dsp:nvSpPr>
      <dsp:spPr>
        <a:xfrm>
          <a:off x="1283" y="0"/>
          <a:ext cx="3337470" cy="2174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代碼</a:t>
          </a:r>
          <a:endParaRPr lang="zh-TW" altLang="en-US" sz="2700" kern="1200" dirty="0"/>
        </a:p>
      </dsp:txBody>
      <dsp:txXfrm>
        <a:off x="1283" y="0"/>
        <a:ext cx="3337470" cy="652462"/>
      </dsp:txXfrm>
    </dsp:sp>
    <dsp:sp modelId="{BCA3BDC6-4CB8-4AAA-90DD-ED2A0653C98B}">
      <dsp:nvSpPr>
        <dsp:cNvPr id="0" name=""/>
        <dsp:cNvSpPr/>
      </dsp:nvSpPr>
      <dsp:spPr>
        <a:xfrm>
          <a:off x="335030" y="652462"/>
          <a:ext cx="2669976" cy="14136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健保編號</a:t>
          </a:r>
          <a:endParaRPr lang="zh-TW" altLang="en-US" sz="1600" kern="1200" dirty="0"/>
        </a:p>
      </dsp:txBody>
      <dsp:txXfrm>
        <a:off x="376435" y="693867"/>
        <a:ext cx="2587166" cy="1330858"/>
      </dsp:txXfrm>
    </dsp:sp>
    <dsp:sp modelId="{A8DED76C-F6CD-4447-89F8-03290F93962A}">
      <dsp:nvSpPr>
        <dsp:cNvPr id="0" name=""/>
        <dsp:cNvSpPr/>
      </dsp:nvSpPr>
      <dsp:spPr>
        <a:xfrm>
          <a:off x="3589064" y="0"/>
          <a:ext cx="3337470" cy="2174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檔案</a:t>
          </a:r>
          <a:endParaRPr lang="zh-TW" altLang="en-US" sz="2700" kern="1200" dirty="0"/>
        </a:p>
      </dsp:txBody>
      <dsp:txXfrm>
        <a:off x="3589064" y="0"/>
        <a:ext cx="3337470" cy="652462"/>
      </dsp:txXfrm>
    </dsp:sp>
    <dsp:sp modelId="{BB041545-3A2E-4D68-A23C-8E19B0358A35}">
      <dsp:nvSpPr>
        <dsp:cNvPr id="0" name=""/>
        <dsp:cNvSpPr/>
      </dsp:nvSpPr>
      <dsp:spPr>
        <a:xfrm>
          <a:off x="3896432" y="666050"/>
          <a:ext cx="2669976" cy="2369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u="none" kern="1200" dirty="0" smtClean="0">
              <a:effectLst/>
            </a:rPr>
            <a:t>住院申報醫令清單</a:t>
          </a:r>
          <a:endParaRPr lang="zh-TW" altLang="en-US" sz="1100" u="none" kern="1200" dirty="0">
            <a:effectLst/>
          </a:endParaRPr>
        </a:p>
      </dsp:txBody>
      <dsp:txXfrm>
        <a:off x="3903372" y="672990"/>
        <a:ext cx="2656096" cy="223063"/>
      </dsp:txXfrm>
    </dsp:sp>
    <dsp:sp modelId="{2F122F44-A305-4166-963F-9AA5E6089C7C}">
      <dsp:nvSpPr>
        <dsp:cNvPr id="0" name=""/>
        <dsp:cNvSpPr/>
      </dsp:nvSpPr>
      <dsp:spPr>
        <a:xfrm>
          <a:off x="3896432" y="1058250"/>
          <a:ext cx="2669976" cy="2369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b="0" i="0" u="none" kern="1200" dirty="0" smtClean="0"/>
            <a:t>住院批價明細檔</a:t>
          </a:r>
          <a:endParaRPr lang="zh-TW" altLang="en-US" sz="1100" u="none" kern="1200" dirty="0">
            <a:effectLst/>
          </a:endParaRPr>
        </a:p>
      </dsp:txBody>
      <dsp:txXfrm>
        <a:off x="3903372" y="1065190"/>
        <a:ext cx="2656096" cy="223063"/>
      </dsp:txXfrm>
    </dsp:sp>
    <dsp:sp modelId="{A064030D-0F84-49FB-8908-348A45A8FBC7}">
      <dsp:nvSpPr>
        <dsp:cNvPr id="0" name=""/>
        <dsp:cNvSpPr/>
      </dsp:nvSpPr>
      <dsp:spPr>
        <a:xfrm>
          <a:off x="3896432" y="1450451"/>
          <a:ext cx="2669976" cy="2369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u="none" kern="1200" dirty="0" smtClean="0">
              <a:effectLst/>
            </a:rPr>
            <a:t>門診醫令歷史檔</a:t>
          </a:r>
          <a:endParaRPr lang="zh-TW" altLang="en-US" sz="1100" u="none" kern="1200" dirty="0">
            <a:effectLst/>
          </a:endParaRPr>
        </a:p>
      </dsp:txBody>
      <dsp:txXfrm>
        <a:off x="3903372" y="1457391"/>
        <a:ext cx="2656096" cy="223063"/>
      </dsp:txXfrm>
    </dsp:sp>
    <dsp:sp modelId="{C88DF080-C9CE-4B28-85A8-2D9181AFCCF2}">
      <dsp:nvSpPr>
        <dsp:cNvPr id="0" name=""/>
        <dsp:cNvSpPr/>
      </dsp:nvSpPr>
      <dsp:spPr>
        <a:xfrm>
          <a:off x="3896432" y="1842652"/>
          <a:ext cx="2669976" cy="2369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u="none" kern="1200" dirty="0" smtClean="0">
              <a:effectLst/>
            </a:rPr>
            <a:t> 門診批價明細檔</a:t>
          </a:r>
          <a:endParaRPr lang="zh-TW" altLang="en-US" sz="1100" u="none" kern="1200" dirty="0">
            <a:effectLst/>
          </a:endParaRPr>
        </a:p>
      </dsp:txBody>
      <dsp:txXfrm>
        <a:off x="3903372" y="1849592"/>
        <a:ext cx="2656096" cy="223063"/>
      </dsp:txXfrm>
    </dsp:sp>
    <dsp:sp modelId="{7579F09B-7594-4F39-A362-A2F55FD79D71}">
      <dsp:nvSpPr>
        <dsp:cNvPr id="0" name=""/>
        <dsp:cNvSpPr/>
      </dsp:nvSpPr>
      <dsp:spPr>
        <a:xfrm>
          <a:off x="7176845" y="0"/>
          <a:ext cx="3337470" cy="2174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欄位</a:t>
          </a:r>
          <a:endParaRPr lang="zh-TW" altLang="en-US" sz="2700" kern="1200" dirty="0"/>
        </a:p>
      </dsp:txBody>
      <dsp:txXfrm>
        <a:off x="7176845" y="0"/>
        <a:ext cx="3337470" cy="652462"/>
      </dsp:txXfrm>
    </dsp:sp>
    <dsp:sp modelId="{665E9599-6BD4-4406-AE2B-40E79B03A0B1}">
      <dsp:nvSpPr>
        <dsp:cNvPr id="0" name=""/>
        <dsp:cNvSpPr/>
      </dsp:nvSpPr>
      <dsp:spPr>
        <a:xfrm>
          <a:off x="7510592" y="652515"/>
          <a:ext cx="2669976" cy="3168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NHINO </a:t>
          </a:r>
          <a:r>
            <a:rPr lang="zh-TW" altLang="zh-TW" sz="1100" kern="1200" dirty="0" smtClean="0"/>
            <a:t>健保編號</a:t>
          </a:r>
          <a:endParaRPr lang="zh-TW" altLang="en-US" sz="1100" kern="1200" dirty="0"/>
        </a:p>
      </dsp:txBody>
      <dsp:txXfrm>
        <a:off x="7519872" y="661795"/>
        <a:ext cx="2651416" cy="298272"/>
      </dsp:txXfrm>
    </dsp:sp>
    <dsp:sp modelId="{18B8F440-4278-44F4-A2EF-300F94503164}">
      <dsp:nvSpPr>
        <dsp:cNvPr id="0" name=""/>
        <dsp:cNvSpPr/>
      </dsp:nvSpPr>
      <dsp:spPr>
        <a:xfrm>
          <a:off x="7535984" y="1005744"/>
          <a:ext cx="2669976" cy="3168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kern="1200" dirty="0" smtClean="0"/>
            <a:t>NHINO1-NHINO3 </a:t>
          </a:r>
          <a:r>
            <a:rPr lang="zh-TW" altLang="en-US" sz="1100" b="0" i="0" u="none" kern="1200" dirty="0" smtClean="0"/>
            <a:t>健保編號</a:t>
          </a:r>
          <a:endParaRPr lang="zh-TW" altLang="en-US" sz="1100" kern="1200" dirty="0"/>
        </a:p>
      </dsp:txBody>
      <dsp:txXfrm>
        <a:off x="7545264" y="1015024"/>
        <a:ext cx="2651416" cy="298272"/>
      </dsp:txXfrm>
    </dsp:sp>
    <dsp:sp modelId="{B6989A9D-A595-49A2-8004-D95E687651BE}">
      <dsp:nvSpPr>
        <dsp:cNvPr id="0" name=""/>
        <dsp:cNvSpPr/>
      </dsp:nvSpPr>
      <dsp:spPr>
        <a:xfrm>
          <a:off x="7510592" y="1383668"/>
          <a:ext cx="2669976" cy="3168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NHINO </a:t>
          </a:r>
          <a:r>
            <a:rPr lang="zh-TW" altLang="zh-TW" sz="1100" kern="1200" dirty="0" smtClean="0"/>
            <a:t>健保編號</a:t>
          </a:r>
          <a:endParaRPr lang="zh-TW" altLang="en-US" sz="1100" kern="1200" dirty="0"/>
        </a:p>
      </dsp:txBody>
      <dsp:txXfrm>
        <a:off x="7519872" y="1392948"/>
        <a:ext cx="2651416" cy="298272"/>
      </dsp:txXfrm>
    </dsp:sp>
    <dsp:sp modelId="{13316E2E-BE4E-451D-8518-942F2CCED3FC}">
      <dsp:nvSpPr>
        <dsp:cNvPr id="0" name=""/>
        <dsp:cNvSpPr/>
      </dsp:nvSpPr>
      <dsp:spPr>
        <a:xfrm>
          <a:off x="7535984" y="1736897"/>
          <a:ext cx="2669976" cy="3168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kern="1200" dirty="0" smtClean="0"/>
            <a:t>NHINO1-NHINO3 </a:t>
          </a:r>
          <a:r>
            <a:rPr lang="zh-TW" altLang="en-US" sz="1100" b="0" i="0" u="none" kern="1200" dirty="0" smtClean="0"/>
            <a:t>健保編號</a:t>
          </a:r>
          <a:endParaRPr lang="zh-TW" altLang="en-US" sz="1100" kern="1200" dirty="0"/>
        </a:p>
      </dsp:txBody>
      <dsp:txXfrm>
        <a:off x="7545264" y="1746177"/>
        <a:ext cx="2651416" cy="298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0A905-B7A3-46B4-B3C7-CAB8390C302E}" type="datetimeFigureOut">
              <a:rPr lang="zh-TW" altLang="en-US" smtClean="0"/>
              <a:t>2019/3/6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8BF81-673D-449E-9064-42862DACA0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911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BF81-673D-449E-9064-42862DACA08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7495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BF81-673D-449E-9064-42862DACA08F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628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BF81-673D-449E-9064-42862DACA08F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2361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BF81-673D-449E-9064-42862DACA08F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2202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BF81-673D-449E-9064-42862DACA08F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993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BF81-673D-449E-9064-42862DACA08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333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掛號作業系統</a:t>
            </a:r>
            <a:r>
              <a:rPr lang="en-US" altLang="zh-TW" dirty="0" smtClean="0"/>
              <a:t>--</a:t>
            </a:r>
            <a:r>
              <a:rPr lang="zh-TW" altLang="en-US" dirty="0" smtClean="0"/>
              <a:t>就醫日期、醫師編號、保險類別、預約掛號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u="none" dirty="0" smtClean="0"/>
              <a:t>住出院作業系統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住出院異動檔</a:t>
            </a:r>
            <a:r>
              <a:rPr lang="zh-TW" altLang="en-US" dirty="0" smtClean="0"/>
              <a:t> 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每日床位資訊檔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zh-TW" altLang="en-US" dirty="0" smtClean="0"/>
              <a:t>住診作業系統</a:t>
            </a:r>
            <a:r>
              <a:rPr lang="en-US" altLang="zh-TW" dirty="0" smtClean="0"/>
              <a:t>--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出院病摘</a:t>
            </a:r>
            <a:r>
              <a:rPr lang="zh-TW" altLang="en-US" dirty="0" smtClean="0"/>
              <a:t> 、醫囑藥囑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BF81-673D-449E-9064-42862DACA08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7372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用藥跟材料也可以從醫囑藥囑檔，但是會有變更跟取消的問題，申報則是有健保碼才會有資料或是自費的問題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BF81-673D-449E-9064-42862DACA08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897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每次要做之前都要先確認</a:t>
            </a:r>
            <a:r>
              <a:rPr lang="en-US" altLang="zh-TW" dirty="0" smtClean="0"/>
              <a:t>1.</a:t>
            </a:r>
            <a:r>
              <a:rPr lang="zh-TW" altLang="en-US" dirty="0" smtClean="0"/>
              <a:t>有欄位 </a:t>
            </a:r>
            <a:r>
              <a:rPr lang="en-US" altLang="zh-TW" dirty="0" smtClean="0"/>
              <a:t>2.</a:t>
            </a:r>
            <a:r>
              <a:rPr lang="zh-TW" altLang="en-US" dirty="0" smtClean="0"/>
              <a:t>欄位的內容 </a:t>
            </a:r>
            <a:r>
              <a:rPr lang="en-US" altLang="zh-TW" dirty="0" smtClean="0"/>
              <a:t>3.missing rate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BF81-673D-449E-9064-42862DACA08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5925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BF81-673D-449E-9064-42862DACA08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1303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BF81-673D-449E-9064-42862DACA08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834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門診診斷檔</a:t>
            </a:r>
            <a:r>
              <a:rPr lang="en-US" altLang="zh-TW" dirty="0" smtClean="0"/>
              <a:t>/</a:t>
            </a:r>
            <a:r>
              <a:rPr lang="zh-TW" altLang="en-US" dirty="0" smtClean="0"/>
              <a:t>急診診斷檔 用”輸入日期”、疾病分類統計檔（住院）用”住院日期”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BF81-673D-449E-9064-42862DACA08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1412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若有極小值</a:t>
            </a:r>
            <a:r>
              <a:rPr lang="en-US" altLang="zh-TW" dirty="0" smtClean="0"/>
              <a:t>(&lt;XXX)/</a:t>
            </a:r>
            <a:r>
              <a:rPr lang="zh-TW" altLang="en-US" dirty="0" smtClean="0"/>
              <a:t>極大值</a:t>
            </a:r>
            <a:r>
              <a:rPr lang="en-US" altLang="zh-TW" dirty="0" smtClean="0"/>
              <a:t>(&gt;XXX)</a:t>
            </a:r>
            <a:r>
              <a:rPr lang="zh-TW" altLang="en-US" dirty="0" smtClean="0"/>
              <a:t>時</a:t>
            </a:r>
            <a:r>
              <a:rPr lang="en-US" altLang="zh-TW" dirty="0" smtClean="0"/>
              <a:t>, </a:t>
            </a:r>
            <a:r>
              <a:rPr lang="zh-TW" altLang="en-US" dirty="0" smtClean="0"/>
              <a:t>又需保留其數值的連續</a:t>
            </a:r>
            <a:r>
              <a:rPr lang="en-US" altLang="zh-TW" dirty="0" smtClean="0"/>
              <a:t>, </a:t>
            </a:r>
            <a:r>
              <a:rPr lang="zh-TW" altLang="en-US" dirty="0" smtClean="0"/>
              <a:t>則先將該檔的檢驗結果值列出</a:t>
            </a:r>
            <a:r>
              <a:rPr lang="en-US" altLang="zh-TW" dirty="0" smtClean="0"/>
              <a:t>frequency, </a:t>
            </a:r>
            <a:r>
              <a:rPr lang="zh-TW" altLang="en-US" dirty="0" smtClean="0"/>
              <a:t>參考該檔的最小值</a:t>
            </a:r>
            <a:r>
              <a:rPr lang="en-US" altLang="zh-TW" dirty="0" smtClean="0"/>
              <a:t>/</a:t>
            </a:r>
            <a:r>
              <a:rPr lang="zh-TW" altLang="en-US" dirty="0" smtClean="0"/>
              <a:t>最大值後</a:t>
            </a:r>
            <a:r>
              <a:rPr lang="en-US" altLang="zh-TW" dirty="0" smtClean="0"/>
              <a:t>, </a:t>
            </a:r>
            <a:r>
              <a:rPr lang="zh-TW" altLang="en-US" dirty="0" smtClean="0"/>
              <a:t>在給予極小值</a:t>
            </a:r>
            <a:r>
              <a:rPr lang="en-US" altLang="zh-TW" dirty="0" smtClean="0"/>
              <a:t>(&lt;XXX)/</a:t>
            </a:r>
            <a:r>
              <a:rPr lang="zh-TW" altLang="en-US" dirty="0" smtClean="0"/>
              <a:t>極大值</a:t>
            </a:r>
            <a:r>
              <a:rPr lang="en-US" altLang="zh-TW" dirty="0" smtClean="0"/>
              <a:t>(&gt;XXX)</a:t>
            </a:r>
            <a:r>
              <a:rPr lang="zh-TW" altLang="en-US" dirty="0" smtClean="0"/>
              <a:t>一個數值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BF81-673D-449E-9064-42862DACA08F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808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1D717DF-A6AF-4F4A-8F94-2E30632F9BBB}" type="datetime1">
              <a:rPr lang="zh-TW" altLang="en-US" smtClean="0"/>
              <a:t>2019/3/6</a:t>
            </a:fld>
            <a:endParaRPr lang="zh-TW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3025889-59D2-455E-BA4D-4F1E7275FE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9521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D25E-D6AE-45ED-AB05-1E6B6C18A431}" type="datetime1">
              <a:rPr lang="zh-TW" altLang="en-US" smtClean="0"/>
              <a:t>2019/3/6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5889-59D2-455E-BA4D-4F1E7275FE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000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8EAF-E006-4E35-94BE-CB166F7A9F1B}" type="datetime1">
              <a:rPr lang="zh-TW" altLang="en-US" smtClean="0"/>
              <a:t>2019/3/6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5889-59D2-455E-BA4D-4F1E7275FE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217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5067-545C-425E-A9EB-CE60DD96A8EC}" type="datetime1">
              <a:rPr lang="zh-TW" altLang="en-US" smtClean="0"/>
              <a:t>2019/3/6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5889-59D2-455E-BA4D-4F1E7275FE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326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FC44892-277F-44CC-8377-B34D4727A6F8}" type="datetime1">
              <a:rPr lang="zh-TW" altLang="en-US" smtClean="0"/>
              <a:t>2019/3/6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3025889-59D2-455E-BA4D-4F1E7275FE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756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73CF-B6DA-449C-A6F5-1091A236E90F}" type="datetime1">
              <a:rPr lang="zh-TW" altLang="en-US" smtClean="0"/>
              <a:t>2019/3/6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5889-59D2-455E-BA4D-4F1E7275FE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156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92DD-56CF-4813-A778-81CE3AE0F681}" type="datetime1">
              <a:rPr lang="zh-TW" altLang="en-US" smtClean="0"/>
              <a:t>2019/3/6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5889-59D2-455E-BA4D-4F1E7275FE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740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D55C-6095-40B0-9CC3-317F89A60C4B}" type="datetime1">
              <a:rPr lang="zh-TW" altLang="en-US" smtClean="0"/>
              <a:t>2019/3/6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5889-59D2-455E-BA4D-4F1E7275FE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825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B156-ACA5-415C-ADC9-CB3652C2B968}" type="datetime1">
              <a:rPr lang="zh-TW" altLang="en-US" smtClean="0"/>
              <a:t>2019/3/6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5889-59D2-455E-BA4D-4F1E7275FE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398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CB18-F19E-4C20-BB39-F4FA66927D4A}" type="datetime1">
              <a:rPr lang="zh-TW" altLang="en-US" smtClean="0"/>
              <a:t>2019/3/6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025889-59D2-455E-BA4D-4F1E7275FE5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595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3709100-67B1-4176-8D84-AF2B4CB1F575}" type="datetime1">
              <a:rPr lang="zh-TW" altLang="en-US" smtClean="0"/>
              <a:t>2019/3/6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025889-59D2-455E-BA4D-4F1E7275FE5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645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78B5D49-12B4-4989-B458-0D93FD518CE0}" type="datetime1">
              <a:rPr lang="zh-TW" altLang="en-US" smtClean="0"/>
              <a:t>2019/3/6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3025889-59D2-455E-BA4D-4F1E7275FE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067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10.30.111.28:9502/analytics/saw.dll?Dashboar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使用</a:t>
            </a:r>
            <a:r>
              <a:rPr lang="en-US" altLang="zh-TW" dirty="0" smtClean="0"/>
              <a:t>CGRD</a:t>
            </a:r>
            <a:r>
              <a:rPr lang="zh-TW" altLang="en-US" dirty="0" smtClean="0"/>
              <a:t>的前處理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2019/03/06</a:t>
            </a:r>
          </a:p>
          <a:p>
            <a:r>
              <a:rPr lang="zh-TW" altLang="en-US" dirty="0" smtClean="0"/>
              <a:t>甘淑</a:t>
            </a:r>
            <a:r>
              <a:rPr lang="zh-TW" altLang="en-US" dirty="0"/>
              <a:t>婷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5889-59D2-455E-BA4D-4F1E7275FE5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491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075" y="213969"/>
            <a:ext cx="10058400" cy="1371600"/>
          </a:xfrm>
        </p:spPr>
        <p:txBody>
          <a:bodyPr/>
          <a:lstStyle/>
          <a:p>
            <a:r>
              <a:rPr lang="zh-TW" altLang="en-US" dirty="0" smtClean="0"/>
              <a:t>根據不同目的選擇檔案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診斷</a:t>
            </a:r>
            <a:endParaRPr lang="en-US" altLang="zh-TW" dirty="0" smtClean="0"/>
          </a:p>
          <a:p>
            <a:r>
              <a:rPr lang="zh-TW" altLang="en-US" dirty="0" smtClean="0"/>
              <a:t>檢驗 </a:t>
            </a:r>
            <a:r>
              <a:rPr lang="en-US" altLang="zh-TW" dirty="0" smtClean="0"/>
              <a:t>(</a:t>
            </a:r>
            <a:r>
              <a:rPr lang="zh-TW" altLang="en-US" dirty="0" smtClean="0"/>
              <a:t>生化檢驗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微生物</a:t>
            </a:r>
            <a:r>
              <a:rPr lang="en-US" altLang="zh-TW" dirty="0" smtClean="0"/>
              <a:t>)</a:t>
            </a:r>
          </a:p>
          <a:p>
            <a:r>
              <a:rPr lang="zh-TW" altLang="en-US" dirty="0"/>
              <a:t>生命</a:t>
            </a:r>
            <a:r>
              <a:rPr lang="zh-TW" altLang="en-US" dirty="0" smtClean="0"/>
              <a:t>徵象</a:t>
            </a:r>
            <a:endParaRPr lang="en-US" altLang="zh-TW" dirty="0" smtClean="0"/>
          </a:p>
          <a:p>
            <a:r>
              <a:rPr lang="zh-TW" altLang="en-US" dirty="0" smtClean="0"/>
              <a:t>醫囑 </a:t>
            </a:r>
            <a:r>
              <a:rPr lang="en-US" altLang="zh-TW" dirty="0" smtClean="0"/>
              <a:t>(</a:t>
            </a:r>
            <a:r>
              <a:rPr lang="zh-TW" altLang="en-US" dirty="0" smtClean="0"/>
              <a:t>用藥、材料、處置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手術</a:t>
            </a:r>
            <a:endParaRPr lang="en-US" altLang="zh-TW" dirty="0" smtClean="0"/>
          </a:p>
          <a:p>
            <a:r>
              <a:rPr lang="zh-TW" altLang="en-US" dirty="0" smtClean="0"/>
              <a:t>出生紀錄</a:t>
            </a:r>
            <a:endParaRPr lang="en-US" altLang="zh-TW" dirty="0" smtClean="0"/>
          </a:p>
          <a:p>
            <a:r>
              <a:rPr lang="zh-TW" altLang="en-US" dirty="0" smtClean="0"/>
              <a:t>其他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ICU</a:t>
            </a:r>
            <a:r>
              <a:rPr lang="zh-TW" altLang="en-US" dirty="0" smtClean="0"/>
              <a:t>、科別、死亡、檢查報告、身高、體重</a:t>
            </a:r>
            <a:r>
              <a:rPr lang="en-US" altLang="zh-TW" dirty="0" smtClean="0"/>
              <a:t>…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5889-59D2-455E-BA4D-4F1E7275FE5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2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" y="0"/>
            <a:ext cx="10058400" cy="1371600"/>
          </a:xfrm>
        </p:spPr>
        <p:txBody>
          <a:bodyPr/>
          <a:lstStyle/>
          <a:p>
            <a:r>
              <a:rPr lang="zh-TW" altLang="en-US" dirty="0" smtClean="0"/>
              <a:t>查詢代碼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23939" t="6857" r="24911" b="47438"/>
          <a:stretch/>
        </p:blipFill>
        <p:spPr>
          <a:xfrm>
            <a:off x="292608" y="1115568"/>
            <a:ext cx="8168451" cy="410565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123944" y="2862072"/>
            <a:ext cx="777240" cy="201168"/>
          </a:xfrm>
          <a:prstGeom prst="rect">
            <a:avLst/>
          </a:prstGeom>
          <a:noFill/>
          <a:ln w="19050">
            <a:solidFill>
              <a:srgbClr val="E52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181600" y="2862072"/>
            <a:ext cx="1932432" cy="201168"/>
          </a:xfrm>
          <a:prstGeom prst="rect">
            <a:avLst/>
          </a:prstGeom>
          <a:noFill/>
          <a:ln w="19050">
            <a:solidFill>
              <a:srgbClr val="E52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181600" y="2633472"/>
            <a:ext cx="771144" cy="201600"/>
          </a:xfrm>
          <a:prstGeom prst="rect">
            <a:avLst/>
          </a:prstGeom>
          <a:noFill/>
          <a:ln w="19050">
            <a:solidFill>
              <a:srgbClr val="E52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181600" y="2391156"/>
            <a:ext cx="771144" cy="201600"/>
          </a:xfrm>
          <a:prstGeom prst="rect">
            <a:avLst/>
          </a:prstGeom>
          <a:noFill/>
          <a:ln w="19050">
            <a:solidFill>
              <a:srgbClr val="E52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423160" y="4258056"/>
            <a:ext cx="1225296" cy="213360"/>
          </a:xfrm>
          <a:prstGeom prst="rect">
            <a:avLst/>
          </a:prstGeom>
          <a:noFill/>
          <a:ln w="19050">
            <a:solidFill>
              <a:srgbClr val="E52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133088" y="2633472"/>
            <a:ext cx="777240" cy="201168"/>
          </a:xfrm>
          <a:prstGeom prst="rect">
            <a:avLst/>
          </a:prstGeom>
          <a:noFill/>
          <a:ln w="19050">
            <a:solidFill>
              <a:srgbClr val="E52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5889-59D2-455E-BA4D-4F1E7275FE5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772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2887" y="256832"/>
            <a:ext cx="10058400" cy="1371600"/>
          </a:xfrm>
        </p:spPr>
        <p:txBody>
          <a:bodyPr/>
          <a:lstStyle/>
          <a:p>
            <a:r>
              <a:rPr lang="zh-TW" altLang="en-US" dirty="0" smtClean="0"/>
              <a:t>診斷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998521"/>
              </p:ext>
            </p:extLst>
          </p:nvPr>
        </p:nvGraphicFramePr>
        <p:xfrm>
          <a:off x="838200" y="1825625"/>
          <a:ext cx="10515600" cy="2227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內容版面配置區 2"/>
          <p:cNvSpPr txBox="1">
            <a:spLocks/>
          </p:cNvSpPr>
          <p:nvPr/>
        </p:nvSpPr>
        <p:spPr>
          <a:xfrm>
            <a:off x="838199" y="4188191"/>
            <a:ext cx="8450943" cy="19887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保留其診斷日期</a:t>
            </a:r>
            <a:r>
              <a:rPr lang="en-US" altLang="zh-TW" dirty="0" smtClean="0"/>
              <a:t>(IPDAT)</a:t>
            </a:r>
            <a:r>
              <a:rPr lang="zh-TW" altLang="en-US" dirty="0" smtClean="0"/>
              <a:t> </a:t>
            </a:r>
            <a:r>
              <a:rPr lang="en-US" altLang="zh-TW" dirty="0" smtClean="0"/>
              <a:t>or </a:t>
            </a:r>
            <a:r>
              <a:rPr lang="zh-TW" altLang="en-US" dirty="0" smtClean="0"/>
              <a:t>住院日期</a:t>
            </a:r>
            <a:r>
              <a:rPr lang="en-US" altLang="zh-TW" dirty="0" smtClean="0"/>
              <a:t>(ADMDAT)</a:t>
            </a:r>
          </a:p>
          <a:p>
            <a:r>
              <a:rPr lang="zh-TW" altLang="en-US" dirty="0" smtClean="0"/>
              <a:t>住院日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出院日計算住院</a:t>
            </a:r>
            <a:r>
              <a:rPr lang="zh-TW" altLang="en-US" dirty="0" smtClean="0"/>
              <a:t>天數</a:t>
            </a:r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5889-59D2-455E-BA4D-4F1E7275FE5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429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64" y="254000"/>
            <a:ext cx="10058400" cy="1371600"/>
          </a:xfrm>
        </p:spPr>
        <p:txBody>
          <a:bodyPr/>
          <a:lstStyle/>
          <a:p>
            <a:r>
              <a:rPr lang="zh-TW" altLang="en-US" dirty="0" smtClean="0"/>
              <a:t>診斷</a:t>
            </a:r>
            <a:r>
              <a:rPr lang="en-US" altLang="zh-TW" dirty="0" smtClean="0"/>
              <a:t>-</a:t>
            </a:r>
            <a:r>
              <a:rPr lang="zh-TW" altLang="en-US" dirty="0" smtClean="0"/>
              <a:t>疾病分類統計檔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01" y="1687608"/>
            <a:ext cx="9550481" cy="432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7601" y="1742932"/>
            <a:ext cx="7435423" cy="36018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5889-59D2-455E-BA4D-4F1E7275FE5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86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" y="0"/>
            <a:ext cx="10058400" cy="1371600"/>
          </a:xfrm>
        </p:spPr>
        <p:txBody>
          <a:bodyPr/>
          <a:lstStyle/>
          <a:p>
            <a:r>
              <a:rPr lang="zh-TW" altLang="en-US" dirty="0" smtClean="0"/>
              <a:t>診斷</a:t>
            </a:r>
            <a:r>
              <a:rPr lang="en-US" altLang="zh-TW" dirty="0" smtClean="0"/>
              <a:t>-</a:t>
            </a:r>
            <a:r>
              <a:rPr lang="zh-TW" altLang="en-US" dirty="0" smtClean="0"/>
              <a:t>門診診斷檔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100" y="1134174"/>
            <a:ext cx="8117607" cy="46356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21792" y="1435608"/>
            <a:ext cx="5605272" cy="64922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5889-59D2-455E-BA4D-4F1E7275FE5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919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4696" y="203913"/>
            <a:ext cx="10058400" cy="1371600"/>
          </a:xfrm>
        </p:spPr>
        <p:txBody>
          <a:bodyPr/>
          <a:lstStyle/>
          <a:p>
            <a:r>
              <a:rPr lang="zh-TW" altLang="en-US" dirty="0" smtClean="0"/>
              <a:t>檢驗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229621"/>
              </p:ext>
            </p:extLst>
          </p:nvPr>
        </p:nvGraphicFramePr>
        <p:xfrm>
          <a:off x="838200" y="1825625"/>
          <a:ext cx="10515600" cy="2183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內容版面配置區 2"/>
          <p:cNvSpPr txBox="1">
            <a:spLocks/>
          </p:cNvSpPr>
          <p:nvPr/>
        </p:nvSpPr>
        <p:spPr>
          <a:xfrm>
            <a:off x="838200" y="4259404"/>
            <a:ext cx="10515600" cy="19887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TW" altLang="en-US" sz="2200" dirty="0"/>
              <a:t>生化</a:t>
            </a:r>
            <a:r>
              <a:rPr lang="zh-TW" altLang="en-US" sz="2200" dirty="0" smtClean="0"/>
              <a:t>檢驗代碼有兩個欄位</a:t>
            </a:r>
            <a:r>
              <a:rPr lang="en-US" altLang="zh-TW" sz="2200" dirty="0" smtClean="0"/>
              <a:t>:(LABIT</a:t>
            </a:r>
            <a:r>
              <a:rPr lang="zh-TW" altLang="en-US" sz="2200" dirty="0" smtClean="0"/>
              <a:t>檢驗項目</a:t>
            </a:r>
            <a:r>
              <a:rPr lang="en-US" altLang="zh-TW" sz="2200" dirty="0" smtClean="0"/>
              <a:t>)</a:t>
            </a:r>
            <a:r>
              <a:rPr lang="zh-TW" altLang="en-US" sz="2200" dirty="0" smtClean="0"/>
              <a:t> </a:t>
            </a:r>
            <a:r>
              <a:rPr lang="en-US" altLang="zh-TW" sz="2200" dirty="0"/>
              <a:t>(</a:t>
            </a:r>
            <a:r>
              <a:rPr lang="en-US" altLang="zh-TW" sz="2200" dirty="0" smtClean="0">
                <a:solidFill>
                  <a:srgbClr val="FF0000"/>
                </a:solidFill>
              </a:rPr>
              <a:t>LABSH1IT</a:t>
            </a:r>
            <a:r>
              <a:rPr lang="zh-TW" altLang="en-US" sz="2200" dirty="0" smtClean="0">
                <a:solidFill>
                  <a:srgbClr val="FF0000"/>
                </a:solidFill>
              </a:rPr>
              <a:t>檢驗單一項目</a:t>
            </a:r>
            <a:r>
              <a:rPr lang="en-US" altLang="zh-TW" sz="2200" dirty="0" smtClean="0"/>
              <a:t>)</a:t>
            </a:r>
          </a:p>
          <a:p>
            <a:r>
              <a:rPr lang="zh-TW" altLang="en-US" sz="2200" dirty="0" smtClean="0"/>
              <a:t>利用函數</a:t>
            </a:r>
            <a:r>
              <a:rPr lang="en-US" altLang="zh-TW" sz="2200" dirty="0" smtClean="0"/>
              <a:t>compress(</a:t>
            </a:r>
            <a:r>
              <a:rPr lang="en-US" altLang="zh-TW" sz="2200" dirty="0" err="1" smtClean="0"/>
              <a:t>val</a:t>
            </a:r>
            <a:r>
              <a:rPr lang="en-US" altLang="zh-TW" sz="2200" dirty="0"/>
              <a:t>, ‘</a:t>
            </a:r>
            <a:r>
              <a:rPr lang="en-US" altLang="zh-TW" sz="2200" dirty="0" smtClean="0"/>
              <a:t>1234567890.’,</a:t>
            </a:r>
            <a:r>
              <a:rPr lang="en-US" altLang="zh-TW" sz="2200" dirty="0"/>
              <a:t>’k</a:t>
            </a:r>
            <a:r>
              <a:rPr lang="en-US" altLang="zh-TW" sz="2200" dirty="0" smtClean="0"/>
              <a:t>);</a:t>
            </a:r>
          </a:p>
          <a:p>
            <a:r>
              <a:rPr lang="zh-TW" altLang="en-US" sz="2200" dirty="0" smtClean="0"/>
              <a:t>檢驗值有可能會發生</a:t>
            </a:r>
            <a:r>
              <a:rPr lang="en-US" altLang="zh-TW" sz="2200" dirty="0" smtClean="0"/>
              <a:t>&gt;60</a:t>
            </a:r>
            <a:r>
              <a:rPr lang="zh-TW" altLang="en-US" sz="2200" dirty="0" smtClean="0">
                <a:sym typeface="Wingdings" panose="05000000000000000000" pitchFamily="2" charset="2"/>
              </a:rPr>
              <a:t> 判讀成</a:t>
            </a:r>
            <a:r>
              <a:rPr lang="en-US" altLang="zh-TW" sz="2200" dirty="0" smtClean="0">
                <a:sym typeface="Wingdings" panose="05000000000000000000" pitchFamily="2" charset="2"/>
              </a:rPr>
              <a:t>60</a:t>
            </a:r>
            <a:r>
              <a:rPr lang="zh-TW" altLang="en-US" sz="2200" dirty="0" smtClean="0">
                <a:sym typeface="Wingdings" panose="05000000000000000000" pitchFamily="2" charset="2"/>
              </a:rPr>
              <a:t>，應該詢問臨床醫師的意見。</a:t>
            </a:r>
            <a:endParaRPr lang="en-US" altLang="zh-TW" sz="2200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5889-59D2-455E-BA4D-4F1E7275FE5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892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6309" y="0"/>
            <a:ext cx="10058400" cy="1371600"/>
          </a:xfrm>
        </p:spPr>
        <p:txBody>
          <a:bodyPr/>
          <a:lstStyle/>
          <a:p>
            <a:pPr lvl="0"/>
            <a:r>
              <a:rPr lang="zh-TW" altLang="en-US" dirty="0" smtClean="0"/>
              <a:t>檢驗</a:t>
            </a:r>
            <a:r>
              <a:rPr lang="en-US" altLang="zh-TW" dirty="0" smtClean="0"/>
              <a:t>-</a:t>
            </a:r>
            <a:r>
              <a:rPr lang="zh-TW" altLang="en-US" dirty="0"/>
              <a:t>生化檢驗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607" y="1222248"/>
            <a:ext cx="8659660" cy="5858256"/>
          </a:xfrm>
          <a:prstGeom prst="rect">
            <a:avLst/>
          </a:prstGeom>
        </p:spPr>
      </p:pic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326136" y="2350008"/>
            <a:ext cx="2042160" cy="3931920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/>
              <a:t>Total cholesterol</a:t>
            </a:r>
          </a:p>
          <a:p>
            <a:r>
              <a:rPr lang="en-US" altLang="zh-TW" dirty="0"/>
              <a:t>HDL</a:t>
            </a:r>
          </a:p>
          <a:p>
            <a:r>
              <a:rPr lang="en-US" altLang="zh-TW" dirty="0"/>
              <a:t>LDL</a:t>
            </a:r>
          </a:p>
          <a:p>
            <a:r>
              <a:rPr lang="en-US" altLang="zh-TW" dirty="0"/>
              <a:t>Triglyceride</a:t>
            </a:r>
          </a:p>
          <a:p>
            <a:r>
              <a:rPr lang="en-US" altLang="zh-TW" dirty="0"/>
              <a:t>Sugar AC</a:t>
            </a:r>
          </a:p>
          <a:p>
            <a:r>
              <a:rPr lang="en-US" altLang="zh-TW" dirty="0" smtClean="0"/>
              <a:t>HbA1c</a:t>
            </a:r>
            <a:endParaRPr lang="en-US" altLang="zh-TW" dirty="0"/>
          </a:p>
          <a:p>
            <a:r>
              <a:rPr lang="en-US" altLang="zh-TW" dirty="0" smtClean="0"/>
              <a:t>Creatinine</a:t>
            </a:r>
            <a:endParaRPr lang="en-US" altLang="zh-TW" dirty="0"/>
          </a:p>
          <a:p>
            <a:r>
              <a:rPr lang="en-US" altLang="zh-TW" dirty="0"/>
              <a:t>Albumin</a:t>
            </a:r>
          </a:p>
          <a:p>
            <a:r>
              <a:rPr lang="en-US" altLang="zh-TW" dirty="0"/>
              <a:t>AST</a:t>
            </a:r>
          </a:p>
          <a:p>
            <a:r>
              <a:rPr lang="en-US" altLang="zh-TW" dirty="0"/>
              <a:t>ALT</a:t>
            </a:r>
          </a:p>
          <a:p>
            <a:r>
              <a:rPr lang="en-US" altLang="zh-TW" dirty="0" smtClean="0"/>
              <a:t>Total </a:t>
            </a:r>
            <a:r>
              <a:rPr lang="en-US" altLang="zh-TW" dirty="0"/>
              <a:t>Bilirubin</a:t>
            </a:r>
          </a:p>
          <a:p>
            <a:r>
              <a:rPr lang="en-US" altLang="zh-TW" dirty="0" smtClean="0"/>
              <a:t>Platelet count</a:t>
            </a:r>
          </a:p>
          <a:p>
            <a:r>
              <a:rPr lang="en-US" altLang="zh-TW" dirty="0" smtClean="0"/>
              <a:t>……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5889-59D2-455E-BA4D-4F1E7275FE5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337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4696" y="157962"/>
            <a:ext cx="10058400" cy="1371600"/>
          </a:xfrm>
        </p:spPr>
        <p:txBody>
          <a:bodyPr/>
          <a:lstStyle/>
          <a:p>
            <a:r>
              <a:rPr lang="zh-TW" altLang="en-US" dirty="0"/>
              <a:t>檢驗</a:t>
            </a:r>
            <a:r>
              <a:rPr lang="en-US" altLang="zh-TW" dirty="0" smtClean="0"/>
              <a:t>-</a:t>
            </a:r>
            <a:r>
              <a:rPr lang="zh-TW" altLang="en-US" dirty="0" smtClean="0"/>
              <a:t>微生物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68" y="1355826"/>
            <a:ext cx="7581900" cy="70485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025896" y="2739084"/>
            <a:ext cx="1764792" cy="12319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054341" y="1269230"/>
            <a:ext cx="3723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細菌</a:t>
            </a:r>
            <a:r>
              <a:rPr lang="zh-TW" altLang="en-US" dirty="0"/>
              <a:t>檢驗通常是細菌代碼</a:t>
            </a:r>
            <a:r>
              <a:rPr lang="zh-TW" altLang="en-US" dirty="0" smtClean="0"/>
              <a:t>，也可能是</a:t>
            </a:r>
            <a:r>
              <a:rPr lang="en-US" altLang="zh-TW" dirty="0" smtClean="0"/>
              <a:t>Mix flora</a:t>
            </a:r>
            <a:r>
              <a:rPr lang="zh-TW" altLang="en-US" dirty="0" smtClean="0"/>
              <a:t>、</a:t>
            </a:r>
            <a:r>
              <a:rPr lang="en-US" altLang="zh-TW" dirty="0" smtClean="0"/>
              <a:t>no growth</a:t>
            </a:r>
            <a:r>
              <a:rPr lang="zh-TW" altLang="en-US" dirty="0" smtClean="0"/>
              <a:t>，不一定</a:t>
            </a:r>
            <a:r>
              <a:rPr lang="zh-TW" altLang="en-US" dirty="0"/>
              <a:t>是</a:t>
            </a:r>
            <a:r>
              <a:rPr lang="en-US" altLang="zh-TW" dirty="0" smtClean="0"/>
              <a:t>positive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sp>
        <p:nvSpPr>
          <p:cNvPr id="8" name="矩形 7"/>
          <p:cNvSpPr/>
          <p:nvPr/>
        </p:nvSpPr>
        <p:spPr>
          <a:xfrm>
            <a:off x="8054340" y="5946483"/>
            <a:ext cx="3087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L72-601</a:t>
            </a:r>
            <a:r>
              <a:rPr lang="zh-TW" altLang="en-US" dirty="0"/>
              <a:t>多重抗藥性細菌培養</a:t>
            </a:r>
            <a:endParaRPr lang="en-US" altLang="zh-TW" dirty="0" smtClean="0"/>
          </a:p>
          <a:p>
            <a:r>
              <a:rPr lang="en-US" altLang="zh-TW" dirty="0" smtClean="0"/>
              <a:t>L72-603</a:t>
            </a:r>
            <a:r>
              <a:rPr lang="zh-TW" altLang="en-US" dirty="0"/>
              <a:t>厭氧培養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5889-59D2-455E-BA4D-4F1E7275FE50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2619375" y="1269230"/>
            <a:ext cx="419100" cy="6846070"/>
          </a:xfrm>
          <a:prstGeom prst="rect">
            <a:avLst/>
          </a:prstGeom>
          <a:noFill/>
          <a:ln w="19050">
            <a:solidFill>
              <a:srgbClr val="B406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752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1780" y="195120"/>
            <a:ext cx="10058400" cy="1371600"/>
          </a:xfrm>
        </p:spPr>
        <p:txBody>
          <a:bodyPr/>
          <a:lstStyle/>
          <a:p>
            <a:r>
              <a:rPr lang="zh-TW" altLang="en-US" dirty="0" smtClean="0"/>
              <a:t>生命徵象</a:t>
            </a:r>
            <a:endParaRPr lang="zh-TW" altLang="en-US" dirty="0"/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661596"/>
              </p:ext>
            </p:extLst>
          </p:nvPr>
        </p:nvGraphicFramePr>
        <p:xfrm>
          <a:off x="838200" y="1238074"/>
          <a:ext cx="10515600" cy="1926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內容版面配置區 2"/>
          <p:cNvSpPr txBox="1">
            <a:spLocks/>
          </p:cNvSpPr>
          <p:nvPr/>
        </p:nvSpPr>
        <p:spPr>
          <a:xfrm>
            <a:off x="271780" y="3300820"/>
            <a:ext cx="4822734" cy="7283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b="1" dirty="0"/>
              <a:t>compress(</a:t>
            </a:r>
            <a:r>
              <a:rPr lang="en-US" altLang="zh-TW" sz="1600" b="1" dirty="0" err="1"/>
              <a:t>val</a:t>
            </a:r>
            <a:r>
              <a:rPr lang="en-US" altLang="zh-TW" sz="1600" b="1" dirty="0"/>
              <a:t>, ‘123456789.’,’k</a:t>
            </a:r>
            <a:r>
              <a:rPr lang="en-US" altLang="zh-TW" sz="1600" b="1" dirty="0" smtClean="0"/>
              <a:t>);</a:t>
            </a:r>
          </a:p>
          <a:p>
            <a:r>
              <a:rPr lang="zh-TW" altLang="en-US" sz="1600" dirty="0" smtClean="0"/>
              <a:t>保留原始值檢查</a:t>
            </a:r>
            <a:endParaRPr lang="en-US" altLang="zh-TW" sz="1600" dirty="0" smtClean="0"/>
          </a:p>
          <a:p>
            <a:endParaRPr lang="en-US" altLang="zh-TW" sz="1500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271780" y="4165867"/>
            <a:ext cx="4822734" cy="24055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400" dirty="0" smtClean="0"/>
              <a:t>處理時間</a:t>
            </a:r>
            <a:r>
              <a:rPr lang="en-US" altLang="zh-TW" sz="3400" dirty="0" smtClean="0"/>
              <a:t>:</a:t>
            </a:r>
          </a:p>
          <a:p>
            <a:pPr marL="0" indent="0">
              <a:buNone/>
            </a:pPr>
            <a:r>
              <a:rPr lang="en-US" altLang="zh-TW" sz="3400" dirty="0" smtClean="0"/>
              <a:t>a=</a:t>
            </a:r>
            <a:r>
              <a:rPr lang="en-US" altLang="zh-TW" sz="3400" dirty="0" err="1" smtClean="0"/>
              <a:t>substr</a:t>
            </a:r>
            <a:r>
              <a:rPr lang="en-US" altLang="zh-TW" sz="3400" dirty="0" smtClean="0"/>
              <a:t>(IPDAY,1,8</a:t>
            </a:r>
            <a:r>
              <a:rPr lang="en-US" altLang="zh-TW" sz="3400" dirty="0"/>
              <a:t>);</a:t>
            </a:r>
          </a:p>
          <a:p>
            <a:pPr marL="0" indent="0">
              <a:buNone/>
            </a:pPr>
            <a:r>
              <a:rPr lang="en-US" altLang="zh-TW" sz="3400" dirty="0"/>
              <a:t>b=</a:t>
            </a:r>
            <a:r>
              <a:rPr lang="en-US" altLang="zh-TW" sz="3400" dirty="0" err="1"/>
              <a:t>substr</a:t>
            </a:r>
            <a:r>
              <a:rPr lang="en-US" altLang="zh-TW" sz="3400" dirty="0"/>
              <a:t>(IPTM,1,4);</a:t>
            </a:r>
          </a:p>
          <a:p>
            <a:pPr marL="0" indent="0">
              <a:buNone/>
            </a:pPr>
            <a:r>
              <a:rPr lang="en-US" altLang="zh-TW" sz="3400" dirty="0"/>
              <a:t>if b="2400" then b="2359";</a:t>
            </a:r>
          </a:p>
          <a:p>
            <a:pPr marL="0" indent="0">
              <a:buNone/>
            </a:pPr>
            <a:r>
              <a:rPr lang="en-US" altLang="zh-TW" sz="3400" dirty="0"/>
              <a:t>c=compress(cat(a,</a:t>
            </a:r>
            <a:r>
              <a:rPr lang="en-US" altLang="zh-TW" sz="3400" dirty="0">
                <a:solidFill>
                  <a:srgbClr val="FF0000"/>
                </a:solidFill>
              </a:rPr>
              <a:t>'T'</a:t>
            </a:r>
            <a:r>
              <a:rPr lang="en-US" altLang="zh-TW" sz="3400" dirty="0"/>
              <a:t>,b,"00"));</a:t>
            </a:r>
          </a:p>
          <a:p>
            <a:pPr marL="0" indent="0">
              <a:buNone/>
            </a:pPr>
            <a:r>
              <a:rPr lang="en-US" altLang="zh-TW" sz="3400" dirty="0" err="1" smtClean="0"/>
              <a:t>check_date</a:t>
            </a:r>
            <a:r>
              <a:rPr lang="en-US" altLang="zh-TW" sz="3400" dirty="0" smtClean="0"/>
              <a:t>=input(</a:t>
            </a:r>
            <a:r>
              <a:rPr lang="en-US" altLang="zh-TW" sz="3400" dirty="0"/>
              <a:t>a</a:t>
            </a:r>
            <a:r>
              <a:rPr lang="en-US" altLang="zh-TW" sz="3400" dirty="0" smtClean="0"/>
              <a:t>,yymmdd10</a:t>
            </a:r>
            <a:r>
              <a:rPr lang="en-US" altLang="zh-TW" sz="3400" dirty="0"/>
              <a:t>.);</a:t>
            </a:r>
          </a:p>
          <a:p>
            <a:pPr marL="0" indent="0">
              <a:buNone/>
            </a:pPr>
            <a:r>
              <a:rPr lang="en-US" altLang="zh-TW" sz="3400" b="1" dirty="0" err="1"/>
              <a:t>check_time</a:t>
            </a:r>
            <a:r>
              <a:rPr lang="en-US" altLang="zh-TW" sz="3400" b="1" dirty="0"/>
              <a:t>=input(c,</a:t>
            </a:r>
            <a:r>
              <a:rPr lang="en-US" altLang="zh-TW" sz="3400" b="1" dirty="0">
                <a:solidFill>
                  <a:srgbClr val="FF0000"/>
                </a:solidFill>
              </a:rPr>
              <a:t>ND8601DT</a:t>
            </a:r>
            <a:r>
              <a:rPr lang="en-US" altLang="zh-TW" sz="3400" b="1" dirty="0" smtClean="0"/>
              <a:t>.);</a:t>
            </a:r>
          </a:p>
          <a:p>
            <a:endParaRPr lang="en-US" altLang="zh-TW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7"/>
          <a:srcRect l="63676" t="594" r="8328" b="43256"/>
          <a:stretch/>
        </p:blipFill>
        <p:spPr>
          <a:xfrm>
            <a:off x="5300979" y="3300819"/>
            <a:ext cx="3364049" cy="3423571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5889-59D2-455E-BA4D-4F1E7275FE5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94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236194"/>
            <a:ext cx="10058400" cy="1371600"/>
          </a:xfrm>
        </p:spPr>
        <p:txBody>
          <a:bodyPr>
            <a:normAutofit/>
          </a:bodyPr>
          <a:lstStyle/>
          <a:p>
            <a:pPr lvl="0"/>
            <a:r>
              <a:rPr lang="zh-TW" altLang="en-US" dirty="0"/>
              <a:t>生命</a:t>
            </a:r>
            <a:r>
              <a:rPr lang="zh-TW" altLang="en-US" dirty="0" smtClean="0"/>
              <a:t>徵象</a:t>
            </a:r>
            <a:r>
              <a:rPr lang="zh-TW" altLang="en-US" dirty="0"/>
              <a:t>項目</a:t>
            </a:r>
            <a:r>
              <a:rPr lang="zh-TW" altLang="en-US" dirty="0" smtClean="0"/>
              <a:t>代碼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628751"/>
              </p:ext>
            </p:extLst>
          </p:nvPr>
        </p:nvGraphicFramePr>
        <p:xfrm>
          <a:off x="228605" y="1607794"/>
          <a:ext cx="11595097" cy="471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7724">
                  <a:extLst>
                    <a:ext uri="{9D8B030D-6E8A-4147-A177-3AD203B41FA5}">
                      <a16:colId xmlns:a16="http://schemas.microsoft.com/office/drawing/2014/main" val="4287682739"/>
                    </a:ext>
                  </a:extLst>
                </a:gridCol>
                <a:gridCol w="2423174">
                  <a:extLst>
                    <a:ext uri="{9D8B030D-6E8A-4147-A177-3AD203B41FA5}">
                      <a16:colId xmlns:a16="http://schemas.microsoft.com/office/drawing/2014/main" val="3832406935"/>
                    </a:ext>
                  </a:extLst>
                </a:gridCol>
                <a:gridCol w="786468">
                  <a:extLst>
                    <a:ext uri="{9D8B030D-6E8A-4147-A177-3AD203B41FA5}">
                      <a16:colId xmlns:a16="http://schemas.microsoft.com/office/drawing/2014/main" val="2313028671"/>
                    </a:ext>
                  </a:extLst>
                </a:gridCol>
                <a:gridCol w="2423174">
                  <a:extLst>
                    <a:ext uri="{9D8B030D-6E8A-4147-A177-3AD203B41FA5}">
                      <a16:colId xmlns:a16="http://schemas.microsoft.com/office/drawing/2014/main" val="1453277513"/>
                    </a:ext>
                  </a:extLst>
                </a:gridCol>
                <a:gridCol w="807724">
                  <a:extLst>
                    <a:ext uri="{9D8B030D-6E8A-4147-A177-3AD203B41FA5}">
                      <a16:colId xmlns:a16="http://schemas.microsoft.com/office/drawing/2014/main" val="3426381093"/>
                    </a:ext>
                  </a:extLst>
                </a:gridCol>
                <a:gridCol w="1705786">
                  <a:extLst>
                    <a:ext uri="{9D8B030D-6E8A-4147-A177-3AD203B41FA5}">
                      <a16:colId xmlns:a16="http://schemas.microsoft.com/office/drawing/2014/main" val="838582739"/>
                    </a:ext>
                  </a:extLst>
                </a:gridCol>
                <a:gridCol w="807724">
                  <a:extLst>
                    <a:ext uri="{9D8B030D-6E8A-4147-A177-3AD203B41FA5}">
                      <a16:colId xmlns:a16="http://schemas.microsoft.com/office/drawing/2014/main" val="915082123"/>
                    </a:ext>
                  </a:extLst>
                </a:gridCol>
                <a:gridCol w="1833323">
                  <a:extLst>
                    <a:ext uri="{9D8B030D-6E8A-4147-A177-3AD203B41FA5}">
                      <a16:colId xmlns:a16="http://schemas.microsoft.com/office/drawing/2014/main" val="1887350603"/>
                    </a:ext>
                  </a:extLst>
                </a:gridCol>
              </a:tblGrid>
              <a:tr h="235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rgbClr val="4A234A"/>
                          </a:solidFill>
                          <a:effectLst/>
                        </a:rPr>
                        <a:t>0A16</a:t>
                      </a:r>
                      <a:endParaRPr lang="en-US" sz="1100" b="0" i="0" u="none" strike="noStrike" dirty="0">
                        <a:solidFill>
                          <a:srgbClr val="4A234A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RR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OB09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ICP/ ICPm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OC10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PaCO2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XA04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RESP/ RR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extLst>
                  <a:ext uri="{0D108BD9-81ED-4DB2-BD59-A6C34878D82A}">
                    <a16:rowId xmlns:a16="http://schemas.microsoft.com/office/drawing/2014/main" val="495257127"/>
                  </a:ext>
                </a:extLst>
              </a:tr>
              <a:tr h="235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rgbClr val="4A234A"/>
                          </a:solidFill>
                          <a:effectLst/>
                        </a:rPr>
                        <a:t>OA01</a:t>
                      </a:r>
                      <a:endParaRPr lang="en-US" sz="1100" b="0" i="0" u="none" strike="noStrike" dirty="0">
                        <a:solidFill>
                          <a:srgbClr val="4A234A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BT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OB10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RAP 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OC15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PaO2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XA05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NBPs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extLst>
                  <a:ext uri="{0D108BD9-81ED-4DB2-BD59-A6C34878D82A}">
                    <a16:rowId xmlns:a16="http://schemas.microsoft.com/office/drawing/2014/main" val="4170881391"/>
                  </a:ext>
                </a:extLst>
              </a:tr>
              <a:tr h="235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rgbClr val="4A234A"/>
                          </a:solidFill>
                          <a:effectLst/>
                        </a:rPr>
                        <a:t>OA02</a:t>
                      </a:r>
                      <a:endParaRPr lang="en-US" sz="1100" b="0" i="0" u="none" strike="noStrike" dirty="0">
                        <a:solidFill>
                          <a:srgbClr val="4A234A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Pulse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OB11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RAP 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OD03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C.O.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XA06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NBPd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extLst>
                  <a:ext uri="{0D108BD9-81ED-4DB2-BD59-A6C34878D82A}">
                    <a16:rowId xmlns:a16="http://schemas.microsoft.com/office/drawing/2014/main" val="1906169849"/>
                  </a:ext>
                </a:extLst>
              </a:tr>
              <a:tr h="235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rgbClr val="4A234A"/>
                          </a:solidFill>
                          <a:effectLst/>
                        </a:rPr>
                        <a:t>OA03</a:t>
                      </a:r>
                      <a:endParaRPr lang="en-US" sz="1100" b="0" i="0" u="none" strike="noStrike" dirty="0">
                        <a:solidFill>
                          <a:srgbClr val="4A234A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HR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OB12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RAP 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OD06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CCO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XA07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NBPm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extLst>
                  <a:ext uri="{0D108BD9-81ED-4DB2-BD59-A6C34878D82A}">
                    <a16:rowId xmlns:a16="http://schemas.microsoft.com/office/drawing/2014/main" val="640898010"/>
                  </a:ext>
                </a:extLst>
              </a:tr>
              <a:tr h="235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rgbClr val="4A234A"/>
                          </a:solidFill>
                          <a:effectLst/>
                        </a:rPr>
                        <a:t>OA04</a:t>
                      </a:r>
                      <a:endParaRPr lang="en-US" sz="1100" b="0" i="0" u="none" strike="noStrike">
                        <a:solidFill>
                          <a:srgbClr val="4A234A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RESP/ RR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OB16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LAP 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OD07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C.I.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XA08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SpO2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extLst>
                  <a:ext uri="{0D108BD9-81ED-4DB2-BD59-A6C34878D82A}">
                    <a16:rowId xmlns:a16="http://schemas.microsoft.com/office/drawing/2014/main" val="1615689960"/>
                  </a:ext>
                </a:extLst>
              </a:tr>
              <a:tr h="235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rgbClr val="4A234A"/>
                          </a:solidFill>
                          <a:effectLst/>
                        </a:rPr>
                        <a:t>OA05</a:t>
                      </a:r>
                      <a:endParaRPr lang="en-US" sz="1100" b="0" i="0" u="none" strike="noStrike" dirty="0">
                        <a:solidFill>
                          <a:srgbClr val="4A234A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NBPs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OB17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LAP 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OD09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LCW1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XA13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Incubator Temp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extLst>
                  <a:ext uri="{0D108BD9-81ED-4DB2-BD59-A6C34878D82A}">
                    <a16:rowId xmlns:a16="http://schemas.microsoft.com/office/drawing/2014/main" val="978873663"/>
                  </a:ext>
                </a:extLst>
              </a:tr>
              <a:tr h="235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rgbClr val="4A234A"/>
                          </a:solidFill>
                          <a:effectLst/>
                        </a:rPr>
                        <a:t>OA06</a:t>
                      </a:r>
                      <a:endParaRPr lang="en-US" sz="1100" b="0" i="0" u="none" strike="noStrike" dirty="0">
                        <a:solidFill>
                          <a:srgbClr val="4A234A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NBPd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OB18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LAP 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OD11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LVSW1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XA14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Warm Temp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extLst>
                  <a:ext uri="{0D108BD9-81ED-4DB2-BD59-A6C34878D82A}">
                    <a16:rowId xmlns:a16="http://schemas.microsoft.com/office/drawing/2014/main" val="490281484"/>
                  </a:ext>
                </a:extLst>
              </a:tr>
              <a:tr h="235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rgbClr val="4A234A"/>
                          </a:solidFill>
                          <a:effectLst/>
                        </a:rPr>
                        <a:t>OA07</a:t>
                      </a:r>
                      <a:endParaRPr lang="en-US" sz="1100" b="0" i="0" u="none" strike="noStrike" dirty="0">
                        <a:solidFill>
                          <a:srgbClr val="4A234A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NBPm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OB22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PAPs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OD18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XA16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RESP/ RR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extLst>
                  <a:ext uri="{0D108BD9-81ED-4DB2-BD59-A6C34878D82A}">
                    <a16:rowId xmlns:a16="http://schemas.microsoft.com/office/drawing/2014/main" val="3743437222"/>
                  </a:ext>
                </a:extLst>
              </a:tr>
              <a:tr h="235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rgbClr val="4A234A"/>
                          </a:solidFill>
                          <a:effectLst/>
                        </a:rPr>
                        <a:t>OA08</a:t>
                      </a:r>
                      <a:endParaRPr lang="en-US" sz="1100" b="0" i="0" u="none" strike="noStrike" dirty="0">
                        <a:solidFill>
                          <a:srgbClr val="4A234A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SpO2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OB23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PAPd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OD19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XB01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ABPs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extLst>
                  <a:ext uri="{0D108BD9-81ED-4DB2-BD59-A6C34878D82A}">
                    <a16:rowId xmlns:a16="http://schemas.microsoft.com/office/drawing/2014/main" val="3783301234"/>
                  </a:ext>
                </a:extLst>
              </a:tr>
              <a:tr h="235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rgbClr val="4A234A"/>
                          </a:solidFill>
                          <a:effectLst/>
                        </a:rPr>
                        <a:t>OA13</a:t>
                      </a:r>
                      <a:endParaRPr lang="en-US" sz="1100" b="0" i="0" u="none" strike="noStrike" dirty="0">
                        <a:solidFill>
                          <a:srgbClr val="4A234A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Incubator Temp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OB24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PAPm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OD20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SVR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XB02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ABPd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extLst>
                  <a:ext uri="{0D108BD9-81ED-4DB2-BD59-A6C34878D82A}">
                    <a16:rowId xmlns:a16="http://schemas.microsoft.com/office/drawing/2014/main" val="2219011561"/>
                  </a:ext>
                </a:extLst>
              </a:tr>
              <a:tr h="235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rgbClr val="4A234A"/>
                          </a:solidFill>
                          <a:effectLst/>
                        </a:rPr>
                        <a:t>OA14</a:t>
                      </a:r>
                      <a:endParaRPr lang="en-US" sz="1100" b="0" i="0" u="none" strike="noStrike" dirty="0">
                        <a:solidFill>
                          <a:srgbClr val="4A234A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Warm Temp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OB25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AoS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OD22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SVRI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XB03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ABPm/ABPs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extLst>
                  <a:ext uri="{0D108BD9-81ED-4DB2-BD59-A6C34878D82A}">
                    <a16:rowId xmlns:a16="http://schemas.microsoft.com/office/drawing/2014/main" val="2469841370"/>
                  </a:ext>
                </a:extLst>
              </a:tr>
              <a:tr h="235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rgbClr val="4A234A"/>
                          </a:solidFill>
                          <a:effectLst/>
                        </a:rPr>
                        <a:t>OA16</a:t>
                      </a:r>
                      <a:endParaRPr lang="en-US" sz="1100" b="0" i="0" u="none" strike="noStrike" dirty="0">
                        <a:solidFill>
                          <a:srgbClr val="4A234A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RESP/ RR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OB26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OE01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AWRR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XB04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CVPs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extLst>
                  <a:ext uri="{0D108BD9-81ED-4DB2-BD59-A6C34878D82A}">
                    <a16:rowId xmlns:a16="http://schemas.microsoft.com/office/drawing/2014/main" val="3191400983"/>
                  </a:ext>
                </a:extLst>
              </a:tr>
              <a:tr h="235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rgbClr val="4A234A"/>
                          </a:solidFill>
                          <a:effectLst/>
                        </a:rPr>
                        <a:t>OB01</a:t>
                      </a:r>
                      <a:endParaRPr lang="en-US" sz="1100" b="0" i="0" u="none" strike="noStrike" dirty="0">
                        <a:solidFill>
                          <a:srgbClr val="4A234A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ABPs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OB27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AoM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OE02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etCO2/SpO2pr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XB05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CVPd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extLst>
                  <a:ext uri="{0D108BD9-81ED-4DB2-BD59-A6C34878D82A}">
                    <a16:rowId xmlns:a16="http://schemas.microsoft.com/office/drawing/2014/main" val="3753435735"/>
                  </a:ext>
                </a:extLst>
              </a:tr>
              <a:tr h="235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rgbClr val="4A234A"/>
                          </a:solidFill>
                          <a:effectLst/>
                        </a:rPr>
                        <a:t>OB02</a:t>
                      </a:r>
                      <a:endParaRPr lang="en-US" sz="1100" b="0" i="0" u="none" strike="noStrike" dirty="0">
                        <a:solidFill>
                          <a:srgbClr val="4A234A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ABPd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OB29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IUP 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OE04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FIO2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XB06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CVPm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extLst>
                  <a:ext uri="{0D108BD9-81ED-4DB2-BD59-A6C34878D82A}">
                    <a16:rowId xmlns:a16="http://schemas.microsoft.com/office/drawing/2014/main" val="1042258233"/>
                  </a:ext>
                </a:extLst>
              </a:tr>
              <a:tr h="235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rgbClr val="4A234A"/>
                          </a:solidFill>
                          <a:effectLst/>
                        </a:rPr>
                        <a:t>OB03</a:t>
                      </a:r>
                      <a:endParaRPr lang="en-US" sz="1100" b="0" i="0" u="none" strike="noStrike" dirty="0">
                        <a:solidFill>
                          <a:srgbClr val="4A234A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ABPm/ABPs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OB30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IUP 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OE05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XB07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ICP 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extLst>
                  <a:ext uri="{0D108BD9-81ED-4DB2-BD59-A6C34878D82A}">
                    <a16:rowId xmlns:a16="http://schemas.microsoft.com/office/drawing/2014/main" val="3745512852"/>
                  </a:ext>
                </a:extLst>
              </a:tr>
              <a:tr h="235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rgbClr val="4A234A"/>
                          </a:solidFill>
                          <a:effectLst/>
                        </a:rPr>
                        <a:t>OB04</a:t>
                      </a:r>
                      <a:endParaRPr lang="en-US" sz="1100" b="0" i="0" u="none" strike="noStrike" dirty="0">
                        <a:solidFill>
                          <a:srgbClr val="4A234A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CVPs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OB31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IUP 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OE06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XB08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ICP 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extLst>
                  <a:ext uri="{0D108BD9-81ED-4DB2-BD59-A6C34878D82A}">
                    <a16:rowId xmlns:a16="http://schemas.microsoft.com/office/drawing/2014/main" val="3730260943"/>
                  </a:ext>
                </a:extLst>
              </a:tr>
              <a:tr h="235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rgbClr val="4A234A"/>
                          </a:solidFill>
                          <a:effectLst/>
                        </a:rPr>
                        <a:t>OB05</a:t>
                      </a:r>
                      <a:endParaRPr lang="en-US" sz="1100" b="0" i="0" u="none" strike="noStrike" dirty="0">
                        <a:solidFill>
                          <a:srgbClr val="4A234A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CVPd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OB32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CPP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OE09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PEEP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XB09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ICP/ </a:t>
                      </a:r>
                      <a:r>
                        <a:rPr lang="en-US" sz="1100" u="none" strike="noStrike" dirty="0" err="1">
                          <a:effectLst/>
                        </a:rPr>
                        <a:t>ICPm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extLst>
                  <a:ext uri="{0D108BD9-81ED-4DB2-BD59-A6C34878D82A}">
                    <a16:rowId xmlns:a16="http://schemas.microsoft.com/office/drawing/2014/main" val="2691313726"/>
                  </a:ext>
                </a:extLst>
              </a:tr>
              <a:tr h="235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rgbClr val="4A234A"/>
                          </a:solidFill>
                          <a:effectLst/>
                        </a:rPr>
                        <a:t>OB06</a:t>
                      </a:r>
                      <a:endParaRPr lang="en-US" sz="1100" b="0" i="0" u="none" strike="noStrike" dirty="0">
                        <a:solidFill>
                          <a:srgbClr val="4A234A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CVPm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OB33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P1 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XA01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BT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XB12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RAP 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extLst>
                  <a:ext uri="{0D108BD9-81ED-4DB2-BD59-A6C34878D82A}">
                    <a16:rowId xmlns:a16="http://schemas.microsoft.com/office/drawing/2014/main" val="1943312804"/>
                  </a:ext>
                </a:extLst>
              </a:tr>
              <a:tr h="235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rgbClr val="4A234A"/>
                          </a:solidFill>
                          <a:effectLst/>
                        </a:rPr>
                        <a:t>OB07</a:t>
                      </a:r>
                      <a:endParaRPr lang="en-US" sz="1100" b="0" i="0" u="none" strike="noStrike" dirty="0">
                        <a:solidFill>
                          <a:srgbClr val="4A234A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ICP S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OB34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P1 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XA02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Pulse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XB16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LAP 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extLst>
                  <a:ext uri="{0D108BD9-81ED-4DB2-BD59-A6C34878D82A}">
                    <a16:rowId xmlns:a16="http://schemas.microsoft.com/office/drawing/2014/main" val="950294798"/>
                  </a:ext>
                </a:extLst>
              </a:tr>
              <a:tr h="235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rgbClr val="4A234A"/>
                          </a:solidFill>
                          <a:effectLst/>
                        </a:rPr>
                        <a:t>OB08</a:t>
                      </a:r>
                      <a:endParaRPr lang="en-US" sz="1100" b="0" i="0" u="none" strike="noStrike" dirty="0">
                        <a:solidFill>
                          <a:srgbClr val="4A234A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ICP D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OC01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OXIMETER/ SpO2pr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XA03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HR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XB17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LAP 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937" marR="8937" marT="8937" marB="0" anchor="ctr"/>
                </a:tc>
                <a:extLst>
                  <a:ext uri="{0D108BD9-81ED-4DB2-BD59-A6C34878D82A}">
                    <a16:rowId xmlns:a16="http://schemas.microsoft.com/office/drawing/2014/main" val="2894899812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5889-59D2-455E-BA4D-4F1E7275FE50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309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介紹</a:t>
            </a:r>
            <a:r>
              <a:rPr lang="en-US" altLang="zh-TW" dirty="0"/>
              <a:t>CGRD</a:t>
            </a:r>
            <a:r>
              <a:rPr lang="zh-TW" altLang="en-US" dirty="0"/>
              <a:t>檔案</a:t>
            </a:r>
            <a:r>
              <a:rPr lang="zh-TW" altLang="en-US" dirty="0" smtClean="0"/>
              <a:t>系統</a:t>
            </a:r>
            <a:endParaRPr lang="en-US" altLang="zh-TW" dirty="0" smtClean="0"/>
          </a:p>
          <a:p>
            <a:r>
              <a:rPr lang="en-US" altLang="zh-TW" dirty="0"/>
              <a:t>Check &amp; </a:t>
            </a:r>
            <a:r>
              <a:rPr lang="en-US" altLang="zh-TW" dirty="0" smtClean="0"/>
              <a:t>clean</a:t>
            </a:r>
          </a:p>
          <a:p>
            <a:r>
              <a:rPr lang="zh-TW" altLang="en-US" dirty="0" smtClean="0"/>
              <a:t>資料處理流程</a:t>
            </a:r>
            <a:endParaRPr lang="en-US" altLang="zh-TW" dirty="0" smtClean="0"/>
          </a:p>
          <a:p>
            <a:r>
              <a:rPr lang="zh-TW" altLang="en-US" dirty="0" smtClean="0"/>
              <a:t>根據</a:t>
            </a:r>
            <a:r>
              <a:rPr lang="zh-TW" altLang="en-US" dirty="0"/>
              <a:t>不同目的選擇檔案</a:t>
            </a:r>
            <a:endParaRPr lang="en-US" altLang="zh-TW" dirty="0" smtClean="0"/>
          </a:p>
          <a:p>
            <a:r>
              <a:rPr lang="zh-TW" altLang="en-US" dirty="0" smtClean="0"/>
              <a:t>串檔注意事項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97321688"/>
              </p:ext>
            </p:extLst>
          </p:nvPr>
        </p:nvGraphicFramePr>
        <p:xfrm>
          <a:off x="1940560" y="3791595"/>
          <a:ext cx="8128000" cy="1944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5889-59D2-455E-BA4D-4F1E7275FE5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632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6408" y="194538"/>
            <a:ext cx="10058400" cy="1371600"/>
          </a:xfrm>
        </p:spPr>
        <p:txBody>
          <a:bodyPr/>
          <a:lstStyle/>
          <a:p>
            <a:r>
              <a:rPr lang="zh-TW" altLang="en-US" dirty="0"/>
              <a:t>生命徵象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15496" y="6022521"/>
            <a:ext cx="10058400" cy="357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altLang="zh-TW" sz="1400" smtClean="0"/>
              <a:t>CVPs: 4~12cmH</a:t>
            </a:r>
            <a:r>
              <a:rPr lang="en-US" altLang="zh-TW" sz="1400" baseline="-25000" smtClean="0"/>
              <a:t>2</a:t>
            </a:r>
            <a:r>
              <a:rPr lang="en-US" altLang="zh-TW" sz="1400" smtClean="0"/>
              <a:t>O</a:t>
            </a:r>
            <a:endParaRPr lang="en-US" altLang="zh-TW" sz="140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780"/>
          <a:stretch/>
        </p:blipFill>
        <p:spPr>
          <a:xfrm>
            <a:off x="685800" y="1360274"/>
            <a:ext cx="8937171" cy="46101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04471" y="1684124"/>
            <a:ext cx="8318500" cy="35090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接點 6"/>
          <p:cNvCxnSpPr/>
          <p:nvPr/>
        </p:nvCxnSpPr>
        <p:spPr>
          <a:xfrm flipV="1">
            <a:off x="6197600" y="1984310"/>
            <a:ext cx="1130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V="1">
            <a:off x="6197600" y="2464072"/>
            <a:ext cx="1130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V="1">
            <a:off x="6172200" y="2904464"/>
            <a:ext cx="1130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6197600" y="3364152"/>
            <a:ext cx="1130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V="1">
            <a:off x="6197600" y="3805568"/>
            <a:ext cx="1130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V="1">
            <a:off x="6197600" y="4259684"/>
            <a:ext cx="1130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6165850" y="4719372"/>
            <a:ext cx="1130300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5889-59D2-455E-BA4D-4F1E7275FE5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716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5552" y="214343"/>
            <a:ext cx="10058400" cy="1371600"/>
          </a:xfrm>
        </p:spPr>
        <p:txBody>
          <a:bodyPr/>
          <a:lstStyle/>
          <a:p>
            <a:r>
              <a:rPr lang="zh-TW" altLang="en-US" dirty="0" smtClean="0"/>
              <a:t>用藥、材料</a:t>
            </a:r>
            <a:endParaRPr lang="zh-TW" altLang="en-US" dirty="0"/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07161"/>
              </p:ext>
            </p:extLst>
          </p:nvPr>
        </p:nvGraphicFramePr>
        <p:xfrm>
          <a:off x="838200" y="1825625"/>
          <a:ext cx="10515600" cy="217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838200" y="4156117"/>
            <a:ext cx="250371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dirty="0" smtClean="0"/>
              <a:t>住院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CSN </a:t>
            </a:r>
            <a:r>
              <a:rPr lang="zh-TW" altLang="en-US" dirty="0" smtClean="0"/>
              <a:t>住院</a:t>
            </a:r>
            <a:r>
              <a:rPr lang="zh-TW" altLang="en-US" dirty="0"/>
              <a:t>號 </a:t>
            </a:r>
            <a:endParaRPr lang="en-US" altLang="zh-TW" dirty="0" smtClean="0"/>
          </a:p>
          <a:p>
            <a:r>
              <a:rPr lang="en-US" altLang="zh-TW" dirty="0"/>
              <a:t>CHRGDAT </a:t>
            </a:r>
            <a:r>
              <a:rPr lang="zh-TW" altLang="en-US" dirty="0" smtClean="0"/>
              <a:t>批</a:t>
            </a:r>
            <a:r>
              <a:rPr lang="zh-TW" altLang="en-US" dirty="0"/>
              <a:t>價</a:t>
            </a:r>
            <a:r>
              <a:rPr lang="zh-TW" altLang="en-US" dirty="0" smtClean="0"/>
              <a:t>日期</a:t>
            </a:r>
            <a:endParaRPr lang="en-US" altLang="zh-TW" dirty="0" smtClean="0"/>
          </a:p>
          <a:p>
            <a:r>
              <a:rPr lang="en-US" altLang="zh-TW" dirty="0"/>
              <a:t>FRTM	</a:t>
            </a:r>
            <a:r>
              <a:rPr lang="zh-TW" altLang="en-US" dirty="0" smtClean="0"/>
              <a:t>開始</a:t>
            </a:r>
            <a:r>
              <a:rPr lang="zh-TW" altLang="en-US" dirty="0"/>
              <a:t>日期</a:t>
            </a:r>
          </a:p>
          <a:p>
            <a:r>
              <a:rPr lang="en-US" altLang="zh-TW" dirty="0"/>
              <a:t>ENDTM	</a:t>
            </a:r>
            <a:r>
              <a:rPr lang="zh-TW" altLang="en-US" dirty="0" smtClean="0"/>
              <a:t>結束日期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500337" y="4156117"/>
            <a:ext cx="3051629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latin typeface="+mj-lt"/>
              </a:rPr>
              <a:t>門診</a:t>
            </a:r>
            <a:r>
              <a:rPr lang="en-US" altLang="zh-TW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r>
              <a:rPr lang="en-US" altLang="zh-TW" dirty="0" smtClean="0">
                <a:solidFill>
                  <a:schemeClr val="tx1"/>
                </a:solidFill>
                <a:latin typeface="+mj-lt"/>
              </a:rPr>
              <a:t>OPDNO</a:t>
            </a:r>
            <a:r>
              <a:rPr lang="zh-TW" altLang="en-US" dirty="0">
                <a:solidFill>
                  <a:schemeClr val="tx1"/>
                </a:solidFill>
                <a:latin typeface="+mj-lt"/>
              </a:rPr>
              <a:t>門診</a:t>
            </a:r>
            <a:r>
              <a:rPr lang="zh-TW" altLang="en-US" dirty="0" smtClean="0">
                <a:solidFill>
                  <a:schemeClr val="tx1"/>
                </a:solidFill>
                <a:latin typeface="+mj-lt"/>
              </a:rPr>
              <a:t>號</a:t>
            </a:r>
            <a:endParaRPr lang="en-US" altLang="zh-TW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altLang="zh-TW" dirty="0"/>
              <a:t>DAT</a:t>
            </a:r>
            <a:r>
              <a:rPr lang="zh-TW" altLang="en-US" dirty="0"/>
              <a:t>批價日期 </a:t>
            </a:r>
            <a:r>
              <a:rPr lang="zh-TW" altLang="en-US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US" altLang="zh-TW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altLang="zh-TW" dirty="0" smtClean="0">
                <a:solidFill>
                  <a:srgbClr val="000000"/>
                </a:solidFill>
                <a:latin typeface="+mj-lt"/>
              </a:rPr>
              <a:t>CHRGDAT</a:t>
            </a:r>
            <a:r>
              <a:rPr lang="zh-TW" altLang="en-US" dirty="0">
                <a:latin typeface="+mj-lt"/>
              </a:rPr>
              <a:t>批價</a:t>
            </a:r>
            <a:r>
              <a:rPr lang="zh-TW" altLang="en-US" dirty="0" smtClean="0">
                <a:latin typeface="+mj-lt"/>
              </a:rPr>
              <a:t>日期</a:t>
            </a:r>
            <a:endParaRPr lang="en-US" altLang="zh-TW" dirty="0" smtClean="0">
              <a:latin typeface="+mj-lt"/>
            </a:endParaRPr>
          </a:p>
          <a:p>
            <a:r>
              <a:rPr lang="en-US" altLang="zh-TW" dirty="0" smtClean="0">
                <a:latin typeface="+mj-lt"/>
              </a:rPr>
              <a:t>PDBGNDAT</a:t>
            </a:r>
            <a:r>
              <a:rPr lang="zh-TW" altLang="en-US" dirty="0" smtClean="0">
                <a:latin typeface="+mj-lt"/>
              </a:rPr>
              <a:t> 療程</a:t>
            </a:r>
            <a:r>
              <a:rPr lang="zh-TW" altLang="en-US" dirty="0">
                <a:latin typeface="+mj-lt"/>
              </a:rPr>
              <a:t>開始日期</a:t>
            </a:r>
          </a:p>
          <a:p>
            <a:r>
              <a:rPr lang="en-US" altLang="zh-TW" dirty="0" smtClean="0">
                <a:latin typeface="+mj-lt"/>
              </a:rPr>
              <a:t>PDENDDAT</a:t>
            </a:r>
            <a:r>
              <a:rPr lang="zh-TW" altLang="en-US" dirty="0" smtClean="0">
                <a:latin typeface="+mj-lt"/>
              </a:rPr>
              <a:t> 療程</a:t>
            </a:r>
            <a:r>
              <a:rPr lang="zh-TW" altLang="en-US" dirty="0">
                <a:latin typeface="+mj-lt"/>
              </a:rPr>
              <a:t>結束</a:t>
            </a:r>
            <a:r>
              <a:rPr lang="zh-TW" altLang="en-US" dirty="0" smtClean="0">
                <a:latin typeface="+mj-lt"/>
              </a:rPr>
              <a:t>日期</a:t>
            </a:r>
            <a:endParaRPr lang="zh-TW" altLang="en-US" dirty="0">
              <a:latin typeface="+mj-lt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9341" y="4089426"/>
            <a:ext cx="4019550" cy="41529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079341" y="4517137"/>
            <a:ext cx="4019550" cy="12070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圖說文字 11"/>
          <p:cNvSpPr/>
          <p:nvPr/>
        </p:nvSpPr>
        <p:spPr>
          <a:xfrm>
            <a:off x="1267943" y="5709046"/>
            <a:ext cx="2130552" cy="913659"/>
          </a:xfrm>
          <a:prstGeom prst="wedgeRoundRectCallout">
            <a:avLst>
              <a:gd name="adj1" fmla="val 57279"/>
              <a:gd name="adj2" fmla="val -415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圖說文字 12"/>
          <p:cNvSpPr/>
          <p:nvPr/>
        </p:nvSpPr>
        <p:spPr>
          <a:xfrm>
            <a:off x="1267943" y="5709045"/>
            <a:ext cx="2130552" cy="913659"/>
          </a:xfrm>
          <a:prstGeom prst="wedgeRoundRectCallout">
            <a:avLst>
              <a:gd name="adj1" fmla="val -58601"/>
              <a:gd name="adj2" fmla="val -555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bg1"/>
                </a:solidFill>
              </a:rPr>
              <a:t>計算用藥天數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5889-59D2-455E-BA4D-4F1E7275FE5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61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172" y="69523"/>
            <a:ext cx="10058400" cy="1371600"/>
          </a:xfrm>
        </p:spPr>
        <p:txBody>
          <a:bodyPr/>
          <a:lstStyle/>
          <a:p>
            <a:r>
              <a:rPr lang="zh-TW" altLang="en-US" dirty="0" smtClean="0"/>
              <a:t>醫囑</a:t>
            </a:r>
            <a:endParaRPr lang="zh-TW" altLang="en-US" dirty="0"/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004042"/>
              </p:ext>
            </p:extLst>
          </p:nvPr>
        </p:nvGraphicFramePr>
        <p:xfrm>
          <a:off x="301172" y="1272721"/>
          <a:ext cx="10515600" cy="217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7415954"/>
              </p:ext>
            </p:extLst>
          </p:nvPr>
        </p:nvGraphicFramePr>
        <p:xfrm>
          <a:off x="301172" y="3846104"/>
          <a:ext cx="10515600" cy="217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5889-59D2-455E-BA4D-4F1E7275FE50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1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1300" y="0"/>
            <a:ext cx="10058400" cy="1371600"/>
          </a:xfrm>
        </p:spPr>
        <p:txBody>
          <a:bodyPr/>
          <a:lstStyle/>
          <a:p>
            <a:r>
              <a:rPr lang="zh-TW" altLang="en-US" dirty="0" smtClean="0"/>
              <a:t>手術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500" y="3082925"/>
            <a:ext cx="10058400" cy="13620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dirty="0"/>
              <a:t>手術室時間</a:t>
            </a:r>
          </a:p>
          <a:p>
            <a:r>
              <a:rPr lang="zh-TW" altLang="en-US" dirty="0" smtClean="0"/>
              <a:t>開刀房動態檔</a:t>
            </a:r>
            <a:r>
              <a:rPr lang="en-US" altLang="zh-TW" dirty="0" smtClean="0"/>
              <a:t>:</a:t>
            </a:r>
            <a:r>
              <a:rPr lang="zh-TW" altLang="en-US" dirty="0" smtClean="0"/>
              <a:t> 麻醉</a:t>
            </a:r>
            <a:r>
              <a:rPr lang="zh-TW" altLang="en-US" dirty="0"/>
              <a:t>開始</a:t>
            </a:r>
            <a:r>
              <a:rPr lang="zh-TW" altLang="en-US" dirty="0" smtClean="0"/>
              <a:t>時間</a:t>
            </a:r>
            <a:r>
              <a:rPr lang="zh-TW" altLang="en-US" dirty="0"/>
              <a:t>、</a:t>
            </a:r>
            <a:r>
              <a:rPr lang="zh-TW" altLang="en-US" dirty="0" smtClean="0"/>
              <a:t>麻醉</a:t>
            </a:r>
            <a:r>
              <a:rPr lang="zh-TW" altLang="en-US" dirty="0"/>
              <a:t>完成</a:t>
            </a:r>
            <a:r>
              <a:rPr lang="zh-TW" altLang="en-US" dirty="0" smtClean="0"/>
              <a:t>時間、手術</a:t>
            </a:r>
            <a:r>
              <a:rPr lang="zh-TW" altLang="en-US" dirty="0"/>
              <a:t>準備開始</a:t>
            </a:r>
            <a:r>
              <a:rPr lang="zh-TW" altLang="en-US" dirty="0" smtClean="0"/>
              <a:t>時間、手術</a:t>
            </a:r>
            <a:r>
              <a:rPr lang="zh-TW" altLang="en-US" dirty="0"/>
              <a:t>開始</a:t>
            </a:r>
            <a:r>
              <a:rPr lang="zh-TW" altLang="en-US" dirty="0" smtClean="0"/>
              <a:t>時間、麻醉</a:t>
            </a:r>
            <a:r>
              <a:rPr lang="zh-TW" altLang="en-US" dirty="0"/>
              <a:t>結束</a:t>
            </a:r>
            <a:r>
              <a:rPr lang="zh-TW" altLang="en-US" dirty="0" smtClean="0"/>
              <a:t>時間、出</a:t>
            </a:r>
            <a:r>
              <a:rPr lang="zh-TW" altLang="en-US" dirty="0"/>
              <a:t>手術室</a:t>
            </a:r>
            <a:r>
              <a:rPr lang="zh-TW" altLang="en-US" dirty="0" smtClean="0"/>
              <a:t>時間、離開</a:t>
            </a:r>
            <a:r>
              <a:rPr lang="zh-TW" altLang="en-US" dirty="0"/>
              <a:t>恢復室</a:t>
            </a:r>
            <a:r>
              <a:rPr lang="zh-TW" altLang="en-US" dirty="0" smtClean="0"/>
              <a:t>時間、輸入</a:t>
            </a:r>
            <a:r>
              <a:rPr lang="zh-TW" altLang="en-US" dirty="0"/>
              <a:t>等候室</a:t>
            </a:r>
            <a:r>
              <a:rPr lang="zh-TW" altLang="en-US" dirty="0" smtClean="0"/>
              <a:t>時間</a:t>
            </a:r>
            <a:r>
              <a:rPr lang="en-US" altLang="zh-TW" dirty="0" smtClean="0"/>
              <a:t>…</a:t>
            </a:r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301451"/>
              </p:ext>
            </p:extLst>
          </p:nvPr>
        </p:nvGraphicFramePr>
        <p:xfrm>
          <a:off x="241300" y="1127125"/>
          <a:ext cx="10515600" cy="166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794759"/>
              </p:ext>
            </p:extLst>
          </p:nvPr>
        </p:nvGraphicFramePr>
        <p:xfrm>
          <a:off x="241300" y="4733926"/>
          <a:ext cx="10515600" cy="1908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5889-59D2-455E-BA4D-4F1E7275FE50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03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例子</a:t>
            </a:r>
            <a:r>
              <a:rPr lang="en-US" altLang="zh-TW" dirty="0" smtClean="0"/>
              <a:t>:</a:t>
            </a:r>
            <a:r>
              <a:rPr lang="zh-TW" altLang="en-US" dirty="0" smtClean="0"/>
              <a:t> 洗腎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/>
              <a:t>長庚診療項目收費標準代碼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 smtClean="0"/>
              <a:t>'M24-001</a:t>
            </a:r>
            <a:r>
              <a:rPr lang="en-US" altLang="zh-TW" dirty="0"/>
              <a:t>' 'M24-031' 'M24-032' 'M24-033' 'M24-034' 'M24-039' 'M24-039A' </a:t>
            </a:r>
            <a:r>
              <a:rPr lang="en-US" altLang="zh-TW" dirty="0" smtClean="0"/>
              <a:t>'M24-040</a:t>
            </a:r>
            <a:r>
              <a:rPr lang="en-US" altLang="zh-TW" dirty="0"/>
              <a:t>' 'M24-042' 'M24-043' 'M24-045' 'M24-055' 'M24-057' 'M24-062' 'M24-064</a:t>
            </a:r>
            <a:r>
              <a:rPr lang="en-US" altLang="zh-TW" dirty="0" smtClean="0"/>
              <a:t>';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健保代碼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 smtClean="0"/>
              <a:t>58002C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手術代碼</a:t>
            </a:r>
            <a:r>
              <a:rPr lang="en-US" altLang="zh-TW" dirty="0" smtClean="0"/>
              <a:t>: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/>
              <a:t>&lt;ICD-9-PCS&gt;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zh-TW" dirty="0"/>
              <a:t>39.95 Hemodialysis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zh-TW" dirty="0"/>
              <a:t>54.98 Peritoneal dialysis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/>
              <a:t>&lt;ICD-10-PCS&gt;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zh-TW" dirty="0"/>
              <a:t>5A1D70Z, 5A1D80Z, 5A1D90Z Hemodialysis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zh-TW" dirty="0"/>
              <a:t>3E1M39Z Peritoneal dialysis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5889-59D2-455E-BA4D-4F1E7275FE50}" type="slidenum">
              <a:rPr lang="zh-TW" altLang="en-US" smtClean="0"/>
              <a:t>24</a:t>
            </a:fld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987861"/>
              </p:ext>
            </p:extLst>
          </p:nvPr>
        </p:nvGraphicFramePr>
        <p:xfrm>
          <a:off x="1142999" y="2103120"/>
          <a:ext cx="10058401" cy="3697604"/>
        </p:xfrm>
        <a:graphic>
          <a:graphicData uri="http://schemas.openxmlformats.org/drawingml/2006/table">
            <a:tbl>
              <a:tblPr firstRow="1" firstCol="1" bandRow="1"/>
              <a:tblGrid>
                <a:gridCol w="752222">
                  <a:extLst>
                    <a:ext uri="{9D8B030D-6E8A-4147-A177-3AD203B41FA5}">
                      <a16:colId xmlns:a16="http://schemas.microsoft.com/office/drawing/2014/main" val="732069483"/>
                    </a:ext>
                  </a:extLst>
                </a:gridCol>
                <a:gridCol w="1733803">
                  <a:extLst>
                    <a:ext uri="{9D8B030D-6E8A-4147-A177-3AD203B41FA5}">
                      <a16:colId xmlns:a16="http://schemas.microsoft.com/office/drawing/2014/main" val="4076014680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606922786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723370145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3623818477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1804992969"/>
                    </a:ext>
                  </a:extLst>
                </a:gridCol>
                <a:gridCol w="1057276">
                  <a:extLst>
                    <a:ext uri="{9D8B030D-6E8A-4147-A177-3AD203B41FA5}">
                      <a16:colId xmlns:a16="http://schemas.microsoft.com/office/drawing/2014/main" val="2116981444"/>
                    </a:ext>
                  </a:extLst>
                </a:gridCol>
              </a:tblGrid>
              <a:tr h="257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利用健保代碼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利用收費編號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246519"/>
                  </a:ext>
                </a:extLst>
              </a:tr>
              <a:tr h="351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檔案名稱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欄位名稱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筆數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檔案名稱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欄位名稱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筆數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434144"/>
                  </a:ext>
                </a:extLst>
              </a:tr>
              <a:tr h="51482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門診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門診醫令歷史檔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sasocrordf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NHINO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187145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門診醫令歷史檔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sasocrordf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RCFNO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187143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803131"/>
                  </a:ext>
                </a:extLst>
              </a:tr>
              <a:tr h="51482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門診批價明細檔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sasopbcgda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NHINO1-NHINO3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170754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門診批價明細檔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sasopbcgda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RCFNO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173053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261880"/>
                  </a:ext>
                </a:extLst>
              </a:tr>
              <a:tr h="514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急診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急診醫囑檔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saserdormf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ODRNO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428956"/>
                  </a:ext>
                </a:extLst>
              </a:tr>
              <a:tr h="514824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住院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住院申報醫令清單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sasicrordf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NHINO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167515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住院申報醫令清單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sasicrordf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RCFNO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167515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769494"/>
                  </a:ext>
                </a:extLst>
              </a:tr>
              <a:tr h="51482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住診醫囑檔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sasipdorbk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OBKNO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178036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014682"/>
                  </a:ext>
                </a:extLst>
              </a:tr>
              <a:tr h="51482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住院批價明細檔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sasipbcgda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NHINO1-NHINO3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170754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住院批價明細檔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sasipbcgda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RCFNO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173052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991" marR="8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642560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1866899" y="3200400"/>
            <a:ext cx="9410700" cy="571500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828800" y="5229224"/>
            <a:ext cx="9410700" cy="571500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501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6467" y="0"/>
            <a:ext cx="10058400" cy="1371600"/>
          </a:xfrm>
        </p:spPr>
        <p:txBody>
          <a:bodyPr/>
          <a:lstStyle/>
          <a:p>
            <a:r>
              <a:rPr lang="zh-TW" altLang="en-US" dirty="0" smtClean="0"/>
              <a:t>出生紀錄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4603" y="1188720"/>
            <a:ext cx="10058400" cy="3931920"/>
          </a:xfrm>
        </p:spPr>
        <p:txBody>
          <a:bodyPr numCol="2">
            <a:normAutofit/>
          </a:bodyPr>
          <a:lstStyle/>
          <a:p>
            <a:r>
              <a:rPr lang="en-US" altLang="zh-TW" dirty="0" smtClean="0"/>
              <a:t>IDCODE</a:t>
            </a:r>
            <a:r>
              <a:rPr lang="zh-TW" altLang="en-US" dirty="0" smtClean="0"/>
              <a:t> 歸</a:t>
            </a:r>
            <a:r>
              <a:rPr lang="zh-TW" altLang="en-US" dirty="0"/>
              <a:t>戶代號</a:t>
            </a:r>
            <a:r>
              <a:rPr lang="en-US" altLang="zh-TW" dirty="0"/>
              <a:t>_</a:t>
            </a:r>
            <a:r>
              <a:rPr lang="zh-TW" altLang="en-US" dirty="0" smtClean="0"/>
              <a:t>嬰兒</a:t>
            </a:r>
            <a:endParaRPr lang="en-US" altLang="zh-TW" dirty="0"/>
          </a:p>
          <a:p>
            <a:r>
              <a:rPr lang="en-US" altLang="zh-TW" dirty="0" smtClean="0"/>
              <a:t>IDCODE_MA</a:t>
            </a:r>
            <a:r>
              <a:rPr lang="zh-TW" altLang="en-US" dirty="0" smtClean="0"/>
              <a:t> 歸</a:t>
            </a:r>
            <a:r>
              <a:rPr lang="zh-TW" altLang="en-US" dirty="0"/>
              <a:t>戶代號</a:t>
            </a:r>
            <a:r>
              <a:rPr lang="en-US" altLang="zh-TW" dirty="0"/>
              <a:t>_</a:t>
            </a:r>
            <a:r>
              <a:rPr lang="zh-TW" altLang="en-US" dirty="0" smtClean="0"/>
              <a:t>母親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9140" t="1123"/>
          <a:stretch/>
        </p:blipFill>
        <p:spPr>
          <a:xfrm>
            <a:off x="1284994" y="2560320"/>
            <a:ext cx="9554456" cy="33528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416800" y="2522220"/>
            <a:ext cx="2660650" cy="3390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5889-59D2-455E-BA4D-4F1E7275FE50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557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3840" y="249402"/>
            <a:ext cx="10058400" cy="1371600"/>
          </a:xfrm>
        </p:spPr>
        <p:txBody>
          <a:bodyPr/>
          <a:lstStyle/>
          <a:p>
            <a:r>
              <a:rPr lang="zh-TW" altLang="en-US" dirty="0" smtClean="0"/>
              <a:t>死</a:t>
            </a:r>
            <a:r>
              <a:rPr lang="zh-TW" altLang="en-US" dirty="0"/>
              <a:t>亡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946566"/>
              </p:ext>
            </p:extLst>
          </p:nvPr>
        </p:nvGraphicFramePr>
        <p:xfrm>
          <a:off x="838200" y="1825625"/>
          <a:ext cx="10515600" cy="2227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838200" y="5213701"/>
            <a:ext cx="851611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建議再串後續是否有</a:t>
            </a:r>
            <a:r>
              <a:rPr lang="zh-TW" altLang="en-US" dirty="0" smtClean="0">
                <a:solidFill>
                  <a:srgbClr val="FF0000"/>
                </a:solidFill>
              </a:rPr>
              <a:t>再就診</a:t>
            </a:r>
            <a:r>
              <a:rPr lang="zh-TW" altLang="en-US" dirty="0" smtClean="0"/>
              <a:t>的紀錄。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追蹤</a:t>
            </a:r>
            <a:r>
              <a:rPr lang="en-US" altLang="zh-TW" dirty="0" smtClean="0"/>
              <a:t>in-hospital mortality</a:t>
            </a:r>
            <a:r>
              <a:rPr lang="zh-TW" altLang="en-US" dirty="0" smtClean="0"/>
              <a:t>，而不要看</a:t>
            </a:r>
            <a:r>
              <a:rPr lang="en-US" altLang="zh-TW" dirty="0" smtClean="0"/>
              <a:t>overall</a:t>
            </a:r>
            <a:r>
              <a:rPr lang="zh-TW" altLang="en-US" dirty="0" smtClean="0"/>
              <a:t> </a:t>
            </a:r>
            <a:r>
              <a:rPr lang="en-US" altLang="zh-TW" dirty="0" smtClean="0"/>
              <a:t>survival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不要以死亡當主要的</a:t>
            </a:r>
            <a:r>
              <a:rPr lang="en-US" altLang="zh-TW" dirty="0" smtClean="0"/>
              <a:t>outcome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384822"/>
              </p:ext>
            </p:extLst>
          </p:nvPr>
        </p:nvGraphicFramePr>
        <p:xfrm>
          <a:off x="838200" y="4281854"/>
          <a:ext cx="8516112" cy="886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056">
                  <a:extLst>
                    <a:ext uri="{9D8B030D-6E8A-4147-A177-3AD203B41FA5}">
                      <a16:colId xmlns:a16="http://schemas.microsoft.com/office/drawing/2014/main" val="13350110"/>
                    </a:ext>
                  </a:extLst>
                </a:gridCol>
                <a:gridCol w="4258056">
                  <a:extLst>
                    <a:ext uri="{9D8B030D-6E8A-4147-A177-3AD203B41FA5}">
                      <a16:colId xmlns:a16="http://schemas.microsoft.com/office/drawing/2014/main" val="40876301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低估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高估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108333"/>
                  </a:ext>
                </a:extLst>
              </a:tr>
              <a:tr h="52036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未在長庚體系就醫的死亡無法被定義。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dirty="0" smtClean="0"/>
                        <a:t>病危自動出院</a:t>
                      </a:r>
                      <a:r>
                        <a:rPr lang="zh-TW" altLang="en-US" dirty="0" smtClean="0"/>
                        <a:t>，有可能沒有死。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105262"/>
                  </a:ext>
                </a:extLst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5889-59D2-455E-BA4D-4F1E7275FE50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040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5943" y="106680"/>
            <a:ext cx="10058400" cy="13716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其他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984594"/>
              </p:ext>
            </p:extLst>
          </p:nvPr>
        </p:nvGraphicFramePr>
        <p:xfrm>
          <a:off x="355601" y="1478280"/>
          <a:ext cx="11459028" cy="2761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9676">
                  <a:extLst>
                    <a:ext uri="{9D8B030D-6E8A-4147-A177-3AD203B41FA5}">
                      <a16:colId xmlns:a16="http://schemas.microsoft.com/office/drawing/2014/main" val="2174510169"/>
                    </a:ext>
                  </a:extLst>
                </a:gridCol>
                <a:gridCol w="3819676">
                  <a:extLst>
                    <a:ext uri="{9D8B030D-6E8A-4147-A177-3AD203B41FA5}">
                      <a16:colId xmlns:a16="http://schemas.microsoft.com/office/drawing/2014/main" val="1178779014"/>
                    </a:ext>
                  </a:extLst>
                </a:gridCol>
                <a:gridCol w="3819676">
                  <a:extLst>
                    <a:ext uri="{9D8B030D-6E8A-4147-A177-3AD203B41FA5}">
                      <a16:colId xmlns:a16="http://schemas.microsoft.com/office/drawing/2014/main" val="247842591"/>
                    </a:ext>
                  </a:extLst>
                </a:gridCol>
              </a:tblGrid>
              <a:tr h="368783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項目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檔案來源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欄位名稱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980467"/>
                  </a:ext>
                </a:extLst>
              </a:tr>
              <a:tr h="63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ICU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住診醫囑檔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OBKICU-ICU </a:t>
                      </a:r>
                      <a:r>
                        <a:rPr lang="zh-TW" altLang="en-US" dirty="0" smtClean="0"/>
                        <a:t>註記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264012"/>
                  </a:ext>
                </a:extLst>
              </a:tr>
              <a:tr h="7433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科別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疾病分類統計檔</a:t>
                      </a:r>
                      <a:endParaRPr lang="en-US" altLang="zh-TW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住診醫囑檔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ADMDPT-</a:t>
                      </a:r>
                      <a:r>
                        <a:rPr lang="zh-TW" altLang="en-US" dirty="0" smtClean="0"/>
                        <a:t>住院科別</a:t>
                      </a:r>
                    </a:p>
                    <a:p>
                      <a:r>
                        <a:rPr lang="en-US" altLang="zh-TW" dirty="0" smtClean="0"/>
                        <a:t>OBKDEPT-</a:t>
                      </a:r>
                      <a:r>
                        <a:rPr lang="zh-TW" altLang="en-US" dirty="0" smtClean="0"/>
                        <a:t>科別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617339"/>
                  </a:ext>
                </a:extLst>
              </a:tr>
              <a:tr h="63653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檢查報告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各科檢查報告檔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ITEM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-</a:t>
                      </a:r>
                      <a:r>
                        <a:rPr lang="zh-TW" altLang="en-US" dirty="0" smtClean="0"/>
                        <a:t>檢查項目 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長庚代碼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REPORT01-15-</a:t>
                      </a:r>
                      <a:r>
                        <a:rPr lang="zh-TW" altLang="en-US" dirty="0" smtClean="0"/>
                        <a:t>文字報告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434011"/>
                  </a:ext>
                </a:extLst>
              </a:tr>
              <a:tr h="368783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身高、體重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出院病摘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DSTFIND </a:t>
                      </a:r>
                      <a:r>
                        <a:rPr lang="zh-TW" altLang="en-US" dirty="0" smtClean="0"/>
                        <a:t>體檢發現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433345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5889-59D2-455E-BA4D-4F1E7275FE50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006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串檔注意事項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600" dirty="0" smtClean="0"/>
              <a:t>歸戶</a:t>
            </a:r>
            <a:r>
              <a:rPr lang="zh-TW" altLang="en-US" sz="2600" dirty="0"/>
              <a:t>鍵</a:t>
            </a:r>
            <a:r>
              <a:rPr lang="zh-TW" altLang="en-US" sz="2600" dirty="0" smtClean="0"/>
              <a:t>值</a:t>
            </a:r>
            <a:r>
              <a:rPr lang="en-US" altLang="zh-TW" sz="2600" dirty="0" smtClean="0"/>
              <a:t>:</a:t>
            </a:r>
            <a:r>
              <a:rPr lang="zh-TW" altLang="en-US" sz="2600" dirty="0" smtClean="0"/>
              <a:t> </a:t>
            </a:r>
            <a:r>
              <a:rPr lang="en-US" altLang="zh-TW" sz="2600" dirty="0" smtClean="0"/>
              <a:t>LOC+</a:t>
            </a:r>
            <a:r>
              <a:rPr lang="zh-TW" altLang="en-US" sz="2600" dirty="0" smtClean="0"/>
              <a:t> </a:t>
            </a:r>
            <a:r>
              <a:rPr lang="en-US" altLang="zh-TW" sz="2600" dirty="0" smtClean="0"/>
              <a:t>IDCODE</a:t>
            </a:r>
          </a:p>
          <a:p>
            <a:r>
              <a:rPr lang="zh-TW" altLang="en-US" sz="2600" dirty="0" smtClean="0"/>
              <a:t>門診號、病歷號</a:t>
            </a:r>
            <a:endParaRPr lang="en-US" altLang="zh-TW" sz="2600" dirty="0" smtClean="0"/>
          </a:p>
          <a:p>
            <a:r>
              <a:rPr lang="zh-TW" altLang="en-US" sz="2600" dirty="0" smtClean="0"/>
              <a:t>日期</a:t>
            </a:r>
            <a:r>
              <a:rPr lang="en-US" altLang="zh-TW" sz="2600" dirty="0" smtClean="0"/>
              <a:t>&amp;</a:t>
            </a:r>
            <a:r>
              <a:rPr lang="zh-TW" altLang="en-US" sz="2600" dirty="0" smtClean="0"/>
              <a:t>時間</a:t>
            </a:r>
            <a:endParaRPr lang="en-US" altLang="zh-TW" sz="2600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5889-59D2-455E-BA4D-4F1E7275FE50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46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Thanks for your attention~</a:t>
            </a:r>
            <a:endParaRPr lang="zh-TW" altLang="en-US" dirty="0"/>
          </a:p>
        </p:txBody>
      </p:sp>
      <p:sp>
        <p:nvSpPr>
          <p:cNvPr id="4" name="動作按鈕: 說明 3">
            <a:hlinkClick r:id="" action="ppaction://noaction" highlightClick="1"/>
          </p:cNvPr>
          <p:cNvSpPr/>
          <p:nvPr/>
        </p:nvSpPr>
        <p:spPr>
          <a:xfrm>
            <a:off x="6949440" y="3081528"/>
            <a:ext cx="2093976" cy="2139696"/>
          </a:xfrm>
          <a:prstGeom prst="actionButtonHelp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5889-59D2-455E-BA4D-4F1E7275FE50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59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6468" y="0"/>
            <a:ext cx="10058400" cy="1371600"/>
          </a:xfrm>
        </p:spPr>
        <p:txBody>
          <a:bodyPr/>
          <a:lstStyle/>
          <a:p>
            <a:r>
              <a:rPr lang="en-US" altLang="zh-TW" dirty="0"/>
              <a:t>CGRD</a:t>
            </a:r>
            <a:r>
              <a:rPr lang="zh-TW" altLang="en-US" dirty="0"/>
              <a:t>檔案清單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8838" y="1371600"/>
            <a:ext cx="11314323" cy="4125817"/>
          </a:xfrm>
        </p:spPr>
        <p:txBody>
          <a:bodyPr numCol="6">
            <a:noAutofit/>
          </a:bodyPr>
          <a:lstStyle/>
          <a:p>
            <a:r>
              <a:rPr lang="zh-TW" altLang="en-US" sz="1400" dirty="0"/>
              <a:t>開刀房報告檔</a:t>
            </a:r>
          </a:p>
          <a:p>
            <a:r>
              <a:rPr lang="zh-TW" altLang="en-US" sz="1400" dirty="0"/>
              <a:t>開刀房間動態資料檔</a:t>
            </a:r>
          </a:p>
          <a:p>
            <a:r>
              <a:rPr lang="zh-TW" altLang="en-US" sz="1400" dirty="0"/>
              <a:t>住院申報費用清單</a:t>
            </a:r>
          </a:p>
          <a:p>
            <a:r>
              <a:rPr lang="zh-TW" altLang="en-US" sz="1400" dirty="0"/>
              <a:t>住院申報醫令清單</a:t>
            </a:r>
          </a:p>
          <a:p>
            <a:r>
              <a:rPr lang="zh-TW" altLang="en-US" sz="1400" dirty="0"/>
              <a:t>門診處方歷史檔</a:t>
            </a:r>
          </a:p>
          <a:p>
            <a:r>
              <a:rPr lang="zh-TW" altLang="en-US" sz="1400" dirty="0"/>
              <a:t>門診醫令歷史檔</a:t>
            </a:r>
          </a:p>
          <a:p>
            <a:r>
              <a:rPr lang="zh-TW" altLang="en-US" sz="1400" dirty="0"/>
              <a:t>住出院異動檔</a:t>
            </a:r>
          </a:p>
          <a:p>
            <a:r>
              <a:rPr lang="zh-TW" altLang="en-US" sz="1400" dirty="0"/>
              <a:t>每日床位資訊檔</a:t>
            </a:r>
          </a:p>
          <a:p>
            <a:r>
              <a:rPr lang="zh-TW" altLang="en-US" sz="1400" dirty="0"/>
              <a:t>出生記錄檔</a:t>
            </a:r>
          </a:p>
          <a:p>
            <a:r>
              <a:rPr lang="zh-TW" altLang="en-US" sz="1400" dirty="0"/>
              <a:t>生命徵象記錄檔</a:t>
            </a:r>
          </a:p>
          <a:p>
            <a:r>
              <a:rPr lang="zh-TW" altLang="en-US" sz="1400" dirty="0"/>
              <a:t>住院護理醫囑處置</a:t>
            </a:r>
          </a:p>
          <a:p>
            <a:r>
              <a:rPr lang="zh-TW" altLang="en-US" sz="1400" dirty="0"/>
              <a:t>身體評估記錄檔</a:t>
            </a:r>
          </a:p>
          <a:p>
            <a:r>
              <a:rPr lang="zh-TW" altLang="en-US" sz="1400" dirty="0"/>
              <a:t>病患嗜好記錄檔</a:t>
            </a:r>
          </a:p>
          <a:p>
            <a:r>
              <a:rPr lang="zh-TW" altLang="en-US" sz="1400" dirty="0"/>
              <a:t>管路監控記錄檔</a:t>
            </a:r>
          </a:p>
          <a:p>
            <a:r>
              <a:rPr lang="zh-TW" altLang="en-US" sz="1400" dirty="0"/>
              <a:t>出院病摘</a:t>
            </a:r>
            <a:endParaRPr lang="zh-TW" altLang="en-US" sz="1400" b="1" dirty="0"/>
          </a:p>
          <a:p>
            <a:r>
              <a:rPr lang="zh-TW" altLang="en-US" sz="1400" dirty="0"/>
              <a:t>死亡證明書</a:t>
            </a:r>
          </a:p>
          <a:p>
            <a:r>
              <a:rPr lang="zh-TW" altLang="en-US" sz="1400" dirty="0"/>
              <a:t>住診醫囑檔</a:t>
            </a:r>
          </a:p>
          <a:p>
            <a:r>
              <a:rPr lang="zh-TW" altLang="en-US" sz="1400" dirty="0"/>
              <a:t>住診藥囑檔</a:t>
            </a:r>
          </a:p>
          <a:p>
            <a:r>
              <a:rPr lang="zh-TW" altLang="en-US" sz="1400" dirty="0"/>
              <a:t>呼吸照護記錄</a:t>
            </a:r>
          </a:p>
          <a:p>
            <a:r>
              <a:rPr lang="zh-TW" altLang="en-US" sz="1400" dirty="0"/>
              <a:t>住院批價明細檔</a:t>
            </a:r>
          </a:p>
          <a:p>
            <a:r>
              <a:rPr lang="zh-TW" altLang="en-US" sz="1400" dirty="0"/>
              <a:t>住院批價基本檔</a:t>
            </a:r>
          </a:p>
          <a:p>
            <a:r>
              <a:rPr lang="zh-TW" altLang="en-US" sz="1400" dirty="0"/>
              <a:t>門診批價主檔</a:t>
            </a:r>
          </a:p>
          <a:p>
            <a:r>
              <a:rPr lang="zh-TW" altLang="en-US" sz="1400" dirty="0"/>
              <a:t>門診批價明細檔</a:t>
            </a:r>
          </a:p>
          <a:p>
            <a:r>
              <a:rPr lang="zh-TW" altLang="en-US" sz="1400" dirty="0"/>
              <a:t>門診診斷檔</a:t>
            </a:r>
          </a:p>
          <a:p>
            <a:r>
              <a:rPr lang="zh-TW" altLang="en-US" sz="1400" dirty="0"/>
              <a:t>門診醫囑材料主檔</a:t>
            </a:r>
          </a:p>
          <a:p>
            <a:r>
              <a:rPr lang="zh-TW" altLang="en-US" sz="1400" dirty="0"/>
              <a:t>門診醫囑基本資料檔</a:t>
            </a:r>
          </a:p>
          <a:p>
            <a:r>
              <a:rPr lang="zh-TW" altLang="en-US" sz="1400" dirty="0"/>
              <a:t>門診醫囑醫囑主檔</a:t>
            </a:r>
          </a:p>
          <a:p>
            <a:r>
              <a:rPr lang="zh-TW" altLang="en-US" sz="1400" dirty="0"/>
              <a:t>門診醫囑藥囑主檔</a:t>
            </a:r>
          </a:p>
          <a:p>
            <a:r>
              <a:rPr lang="zh-TW" altLang="en-US" sz="1400" dirty="0"/>
              <a:t>急診</a:t>
            </a:r>
            <a:r>
              <a:rPr lang="en-US" altLang="zh-TW" sz="1400" dirty="0"/>
              <a:t>SO</a:t>
            </a:r>
            <a:r>
              <a:rPr lang="zh-TW" altLang="en-US" sz="1400" dirty="0"/>
              <a:t>歷史檔</a:t>
            </a:r>
          </a:p>
          <a:p>
            <a:r>
              <a:rPr lang="zh-TW" altLang="en-US" sz="1400" dirty="0"/>
              <a:t>急診留觀時數</a:t>
            </a:r>
          </a:p>
          <a:p>
            <a:r>
              <a:rPr lang="zh-TW" altLang="en-US" sz="1400" dirty="0"/>
              <a:t>急診病患動態查詢檔</a:t>
            </a:r>
          </a:p>
          <a:p>
            <a:r>
              <a:rPr lang="zh-TW" altLang="en-US" sz="1400" dirty="0"/>
              <a:t>急診診斷檔</a:t>
            </a:r>
          </a:p>
          <a:p>
            <a:r>
              <a:rPr lang="zh-TW" altLang="en-US" sz="1400" dirty="0"/>
              <a:t>急診檢傷分類</a:t>
            </a:r>
          </a:p>
          <a:p>
            <a:r>
              <a:rPr lang="zh-TW" altLang="en-US" sz="1400" dirty="0"/>
              <a:t>急診醫囑基本資料檔</a:t>
            </a:r>
          </a:p>
          <a:p>
            <a:r>
              <a:rPr lang="zh-TW" altLang="en-US" sz="1400" dirty="0"/>
              <a:t>急診醫囑檔</a:t>
            </a:r>
          </a:p>
          <a:p>
            <a:r>
              <a:rPr lang="zh-TW" altLang="en-US" sz="1400" dirty="0"/>
              <a:t>急診醫囑藥囑檔</a:t>
            </a:r>
          </a:p>
          <a:p>
            <a:r>
              <a:rPr lang="zh-TW" altLang="en-US" sz="1400" dirty="0"/>
              <a:t>急診生命徵象記錄檔</a:t>
            </a:r>
          </a:p>
          <a:p>
            <a:r>
              <a:rPr lang="zh-TW" altLang="en-US" sz="1400" dirty="0"/>
              <a:t>急診身體評估記錄檔</a:t>
            </a:r>
          </a:p>
          <a:p>
            <a:r>
              <a:rPr lang="zh-TW" altLang="en-US" sz="1400" dirty="0"/>
              <a:t>急診醫囑處置</a:t>
            </a:r>
          </a:p>
          <a:p>
            <a:r>
              <a:rPr lang="zh-TW" altLang="en-US" sz="1400" dirty="0"/>
              <a:t>急診離院動態護理記錄檔</a:t>
            </a:r>
          </a:p>
          <a:p>
            <a:r>
              <a:rPr lang="zh-TW" altLang="en-US" sz="1400" dirty="0"/>
              <a:t>急診護理指導記錄檔</a:t>
            </a:r>
          </a:p>
          <a:p>
            <a:r>
              <a:rPr lang="zh-TW" altLang="en-US" sz="1400" dirty="0"/>
              <a:t>急診護理記錄檔</a:t>
            </a:r>
          </a:p>
          <a:p>
            <a:r>
              <a:rPr lang="zh-TW" altLang="en-US" sz="1400" dirty="0"/>
              <a:t>疾病分類統計檔</a:t>
            </a:r>
          </a:p>
          <a:p>
            <a:r>
              <a:rPr lang="zh-TW" altLang="en-US" sz="1400" dirty="0"/>
              <a:t>掛號明細資料檔</a:t>
            </a:r>
          </a:p>
          <a:p>
            <a:r>
              <a:rPr lang="zh-TW" altLang="en-US" sz="1400" dirty="0"/>
              <a:t>解剖病理報告檔</a:t>
            </a:r>
          </a:p>
          <a:p>
            <a:r>
              <a:rPr lang="en-US" altLang="zh-TW" sz="1400" dirty="0"/>
              <a:t>X</a:t>
            </a:r>
            <a:r>
              <a:rPr lang="zh-TW" altLang="en-US" sz="1400" dirty="0"/>
              <a:t>光科報告</a:t>
            </a:r>
          </a:p>
          <a:p>
            <a:r>
              <a:rPr lang="zh-TW" altLang="en-US" sz="1400" dirty="0"/>
              <a:t>一般外科報告</a:t>
            </a:r>
          </a:p>
          <a:p>
            <a:r>
              <a:rPr lang="zh-TW" altLang="en-US" sz="1400" dirty="0"/>
              <a:t>心內科報告</a:t>
            </a:r>
          </a:p>
          <a:p>
            <a:r>
              <a:rPr lang="zh-TW" altLang="en-US" sz="1400" dirty="0"/>
              <a:t>手術室報告</a:t>
            </a:r>
          </a:p>
          <a:p>
            <a:r>
              <a:rPr lang="zh-TW" altLang="en-US" sz="1400" dirty="0"/>
              <a:t>外傷急症外科報告</a:t>
            </a:r>
          </a:p>
          <a:p>
            <a:r>
              <a:rPr lang="zh-TW" altLang="en-US" sz="1400" dirty="0"/>
              <a:t>皮膚科報告</a:t>
            </a:r>
          </a:p>
          <a:p>
            <a:r>
              <a:rPr lang="zh-TW" altLang="en-US" sz="1400" dirty="0"/>
              <a:t>耳鼻喉科報告</a:t>
            </a:r>
          </a:p>
          <a:p>
            <a:r>
              <a:rPr lang="zh-TW" altLang="en-US" sz="1400" dirty="0"/>
              <a:t>血液腫瘤科報告</a:t>
            </a:r>
          </a:p>
          <a:p>
            <a:r>
              <a:rPr lang="zh-TW" altLang="en-US" sz="1400" dirty="0"/>
              <a:t>呼吸治療科報告</a:t>
            </a:r>
          </a:p>
          <a:p>
            <a:r>
              <a:rPr lang="zh-TW" altLang="en-US" sz="1400" dirty="0"/>
              <a:t>放射腫瘤科報告</a:t>
            </a:r>
          </a:p>
          <a:p>
            <a:r>
              <a:rPr lang="zh-TW" altLang="en-US" sz="1400" dirty="0"/>
              <a:t>泌尿外科報告</a:t>
            </a:r>
          </a:p>
          <a:p>
            <a:r>
              <a:rPr lang="zh-TW" altLang="en-US" sz="1400" dirty="0"/>
              <a:t>直腸肛門科報告</a:t>
            </a:r>
          </a:p>
          <a:p>
            <a:r>
              <a:rPr lang="zh-TW" altLang="en-US" sz="1400" dirty="0"/>
              <a:t>急診醫學科報告</a:t>
            </a:r>
          </a:p>
          <a:p>
            <a:r>
              <a:rPr lang="zh-TW" altLang="en-US" sz="1400" dirty="0"/>
              <a:t>胃腸肝膽科報告</a:t>
            </a:r>
          </a:p>
          <a:p>
            <a:r>
              <a:rPr lang="zh-TW" altLang="en-US" sz="1400" dirty="0"/>
              <a:t>風濕過敏科報告</a:t>
            </a:r>
          </a:p>
          <a:p>
            <a:r>
              <a:rPr lang="zh-TW" altLang="en-US" sz="1400" dirty="0"/>
              <a:t>核子醫學科報告</a:t>
            </a:r>
          </a:p>
          <a:p>
            <a:r>
              <a:rPr lang="zh-TW" altLang="en-US" sz="1400" dirty="0"/>
              <a:t>胸腔內科報告</a:t>
            </a:r>
          </a:p>
          <a:p>
            <a:r>
              <a:rPr lang="zh-TW" altLang="en-US" sz="1400" dirty="0"/>
              <a:t>骨科報告</a:t>
            </a:r>
          </a:p>
          <a:p>
            <a:r>
              <a:rPr lang="zh-TW" altLang="en-US" sz="1400" dirty="0"/>
              <a:t>婦產科報告</a:t>
            </a:r>
          </a:p>
          <a:p>
            <a:r>
              <a:rPr lang="zh-TW" altLang="en-US" sz="1400" dirty="0"/>
              <a:t>眼科報告</a:t>
            </a:r>
          </a:p>
          <a:p>
            <a:r>
              <a:rPr lang="zh-TW" altLang="en-US" sz="1400" dirty="0"/>
              <a:t>移植免疫室報告</a:t>
            </a:r>
          </a:p>
          <a:p>
            <a:r>
              <a:rPr lang="zh-TW" altLang="en-US" sz="1400" dirty="0"/>
              <a:t>復健科報告</a:t>
            </a:r>
          </a:p>
          <a:p>
            <a:r>
              <a:rPr lang="zh-TW" altLang="en-US" sz="1400" dirty="0"/>
              <a:t>腎臟科報告</a:t>
            </a:r>
          </a:p>
          <a:p>
            <a:r>
              <a:rPr lang="zh-TW" altLang="en-US" sz="1400" dirty="0"/>
              <a:t>新陳代謝科報告</a:t>
            </a:r>
          </a:p>
          <a:p>
            <a:r>
              <a:rPr lang="zh-TW" altLang="en-US" sz="1400" dirty="0"/>
              <a:t>腦神經內科報告</a:t>
            </a:r>
          </a:p>
          <a:p>
            <a:r>
              <a:rPr lang="zh-TW" altLang="en-US" sz="1400" dirty="0"/>
              <a:t>精神科報告</a:t>
            </a:r>
          </a:p>
          <a:p>
            <a:r>
              <a:rPr lang="zh-TW" altLang="en-US" sz="1400" dirty="0"/>
              <a:t>整形外科報告</a:t>
            </a:r>
          </a:p>
          <a:p>
            <a:r>
              <a:rPr lang="zh-TW" altLang="en-US" sz="1400" dirty="0"/>
              <a:t>微生物結果檔</a:t>
            </a:r>
          </a:p>
          <a:p>
            <a:r>
              <a:rPr lang="zh-TW" altLang="en-US" sz="1400" dirty="0"/>
              <a:t>檢驗索引檔</a:t>
            </a:r>
          </a:p>
          <a:p>
            <a:r>
              <a:rPr lang="zh-TW" altLang="en-US" sz="1400" dirty="0"/>
              <a:t>檢驗結果歷史檔</a:t>
            </a:r>
          </a:p>
          <a:p>
            <a:r>
              <a:rPr lang="zh-TW" altLang="en-US" sz="1400" dirty="0"/>
              <a:t>檢驗藥敏歷史檔</a:t>
            </a:r>
          </a:p>
          <a:p>
            <a:r>
              <a:rPr lang="zh-TW" altLang="en-US" sz="1400" dirty="0"/>
              <a:t>癌症登記治療檔</a:t>
            </a:r>
          </a:p>
          <a:p>
            <a:r>
              <a:rPr lang="zh-TW" altLang="en-US" sz="1400" dirty="0"/>
              <a:t>癌症登記診斷檔</a:t>
            </a:r>
          </a:p>
          <a:p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5889-59D2-455E-BA4D-4F1E7275FE5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427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832" y="-59959"/>
            <a:ext cx="10058400" cy="1371600"/>
          </a:xfrm>
        </p:spPr>
        <p:txBody>
          <a:bodyPr/>
          <a:lstStyle/>
          <a:p>
            <a:r>
              <a:rPr lang="zh-TW" altLang="en-US" dirty="0" smtClean="0"/>
              <a:t>出院病摘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5889-59D2-455E-BA4D-4F1E7275FE50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5" y="625841"/>
            <a:ext cx="833437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8976" y="-103537"/>
            <a:ext cx="10058400" cy="1371600"/>
          </a:xfrm>
        </p:spPr>
        <p:txBody>
          <a:bodyPr/>
          <a:lstStyle/>
          <a:p>
            <a:r>
              <a:rPr lang="zh-TW" altLang="en-US" dirty="0" smtClean="0"/>
              <a:t>死亡證明書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5889-59D2-455E-BA4D-4F1E7275FE50}" type="slidenum">
              <a:rPr lang="zh-TW" altLang="en-US" smtClean="0"/>
              <a:t>31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688" y="213550"/>
            <a:ext cx="5819775" cy="783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65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5889-59D2-455E-BA4D-4F1E7275FE50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91" y="194810"/>
            <a:ext cx="9391842" cy="64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549699" y="5887310"/>
            <a:ext cx="58403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zh-TW" altLang="zh-TW" sz="1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制定部門：行政中心資訊管理部</a:t>
            </a:r>
            <a:r>
              <a:rPr lang="en-US" altLang="zh-TW" sz="1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altLang="zh-TW" sz="1000" kern="1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zh-TW" altLang="zh-TW" sz="1000" kern="1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原</a:t>
            </a:r>
            <a:r>
              <a:rPr lang="zh-TW" altLang="zh-TW" sz="1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訂日期：</a:t>
            </a:r>
            <a:r>
              <a:rPr lang="en-US" altLang="zh-TW" sz="1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2014/01/15  </a:t>
            </a:r>
            <a:endParaRPr lang="en-US" altLang="zh-TW" sz="1000" kern="1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zh-TW" altLang="zh-TW" sz="1000" kern="1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新</a:t>
            </a:r>
            <a:r>
              <a:rPr lang="zh-TW" altLang="zh-TW" sz="1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訂日期：</a:t>
            </a:r>
            <a:r>
              <a:rPr lang="en-US" altLang="zh-TW" sz="1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2014/07/31]</a:t>
            </a:r>
            <a:endParaRPr lang="zh-TW" altLang="zh-TW" sz="1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766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0416" y="0"/>
            <a:ext cx="11780520" cy="1371600"/>
          </a:xfrm>
        </p:spPr>
        <p:txBody>
          <a:bodyPr/>
          <a:lstStyle/>
          <a:p>
            <a:r>
              <a:rPr lang="zh-TW" altLang="en-US" dirty="0" smtClean="0"/>
              <a:t>介紹</a:t>
            </a:r>
            <a:r>
              <a:rPr lang="en-US" altLang="zh-TW" dirty="0" smtClean="0"/>
              <a:t>CGRD</a:t>
            </a:r>
            <a:r>
              <a:rPr lang="zh-TW" altLang="en-US" dirty="0" smtClean="0"/>
              <a:t>檔案系統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214706"/>
              </p:ext>
            </p:extLst>
          </p:nvPr>
        </p:nvGraphicFramePr>
        <p:xfrm>
          <a:off x="497882" y="1130655"/>
          <a:ext cx="10820400" cy="540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群組 2"/>
          <p:cNvGrpSpPr/>
          <p:nvPr/>
        </p:nvGrpSpPr>
        <p:grpSpPr>
          <a:xfrm>
            <a:off x="497882" y="2470063"/>
            <a:ext cx="10818645" cy="2723570"/>
            <a:chOff x="1010165" y="2224475"/>
            <a:chExt cx="10818645" cy="3112498"/>
          </a:xfrm>
        </p:grpSpPr>
        <p:sp>
          <p:nvSpPr>
            <p:cNvPr id="13" name="矩形 12"/>
            <p:cNvSpPr/>
            <p:nvPr/>
          </p:nvSpPr>
          <p:spPr>
            <a:xfrm>
              <a:off x="1010165" y="3707299"/>
              <a:ext cx="1758821" cy="1538654"/>
            </a:xfrm>
            <a:prstGeom prst="rect">
              <a:avLst/>
            </a:prstGeom>
            <a:solidFill>
              <a:srgbClr val="4A234A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010165" y="2224475"/>
              <a:ext cx="3469000" cy="1395046"/>
            </a:xfrm>
            <a:prstGeom prst="rect">
              <a:avLst/>
            </a:prstGeom>
            <a:solidFill>
              <a:srgbClr val="4A234A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649070" y="2249894"/>
              <a:ext cx="3469000" cy="1395046"/>
            </a:xfrm>
            <a:prstGeom prst="rect">
              <a:avLst/>
            </a:prstGeom>
            <a:solidFill>
              <a:srgbClr val="4A234A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0152410" y="3743936"/>
              <a:ext cx="1676400" cy="1593037"/>
            </a:xfrm>
            <a:prstGeom prst="rect">
              <a:avLst/>
            </a:prstGeom>
            <a:solidFill>
              <a:srgbClr val="4A234A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8280679" y="3743936"/>
              <a:ext cx="1783228" cy="1593037"/>
            </a:xfrm>
            <a:prstGeom prst="rect">
              <a:avLst/>
            </a:prstGeom>
            <a:solidFill>
              <a:srgbClr val="4A234A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4649070" y="3771127"/>
              <a:ext cx="1669102" cy="1538654"/>
            </a:xfrm>
            <a:prstGeom prst="rect">
              <a:avLst/>
            </a:prstGeom>
            <a:solidFill>
              <a:srgbClr val="4A234A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5889-59D2-455E-BA4D-4F1E7275FE5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590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976" y="0"/>
            <a:ext cx="9803423" cy="1199380"/>
          </a:xfrm>
        </p:spPr>
        <p:txBody>
          <a:bodyPr/>
          <a:lstStyle/>
          <a:p>
            <a:r>
              <a:rPr lang="zh-TW" altLang="en-US" dirty="0" smtClean="0"/>
              <a:t>常用檔案</a:t>
            </a:r>
            <a:r>
              <a:rPr lang="zh-TW" altLang="en-US" dirty="0"/>
              <a:t>介紹</a:t>
            </a:r>
          </a:p>
        </p:txBody>
      </p:sp>
      <p:graphicFrame>
        <p:nvGraphicFramePr>
          <p:cNvPr id="5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967651"/>
              </p:ext>
            </p:extLst>
          </p:nvPr>
        </p:nvGraphicFramePr>
        <p:xfrm>
          <a:off x="385466" y="1388125"/>
          <a:ext cx="10820400" cy="406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5889-59D2-455E-BA4D-4F1E7275FE5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212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C00C58-471A-4C59-B296-F53344AD9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12BD16-AAC9-40ED-9386-CCBAB3261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113D6F-3468-4290-A009-1209D6D88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614858-C799-4B4B-AB36-6C9FC7148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4F6F87-397D-4919-AB45-49E321837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B4345A-754B-4289-968C-8FF77A659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50" y="219615"/>
            <a:ext cx="10058400" cy="1371600"/>
          </a:xfrm>
        </p:spPr>
        <p:txBody>
          <a:bodyPr/>
          <a:lstStyle/>
          <a:p>
            <a:r>
              <a:rPr lang="en-US" altLang="zh-TW" dirty="0" smtClean="0"/>
              <a:t>Check &amp; clean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50" y="1293495"/>
            <a:ext cx="10058400" cy="3931920"/>
          </a:xfrm>
        </p:spPr>
        <p:txBody>
          <a:bodyPr/>
          <a:lstStyle/>
          <a:p>
            <a:r>
              <a:rPr lang="en-US" altLang="zh-TW" dirty="0"/>
              <a:t>Coding book: </a:t>
            </a:r>
            <a:r>
              <a:rPr lang="en-US" altLang="zh-TW" dirty="0">
                <a:hlinkClick r:id="rId2"/>
              </a:rPr>
              <a:t>http://10.30.111.28:9502/analytics/saw.dll?Dashboard</a:t>
            </a:r>
            <a:r>
              <a:rPr lang="en-US" altLang="zh-TW" dirty="0"/>
              <a:t> </a:t>
            </a:r>
            <a:r>
              <a:rPr lang="en-US" altLang="zh-TW" dirty="0" smtClean="0"/>
              <a:t> (</a:t>
            </a:r>
            <a:r>
              <a:rPr lang="zh-TW" altLang="en-US" dirty="0" smtClean="0"/>
              <a:t>院內網路</a:t>
            </a:r>
            <a:r>
              <a:rPr lang="en-US" altLang="zh-TW" dirty="0" smtClean="0"/>
              <a:t>)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5889-59D2-455E-BA4D-4F1E7275FE50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r="31111"/>
          <a:stretch/>
        </p:blipFill>
        <p:spPr>
          <a:xfrm>
            <a:off x="285751" y="1822240"/>
            <a:ext cx="4248150" cy="432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751" y="1822240"/>
            <a:ext cx="5432548" cy="432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362200" y="4933950"/>
            <a:ext cx="1962150" cy="4000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476874" y="2085975"/>
            <a:ext cx="4086225" cy="4000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703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6027" y="196905"/>
            <a:ext cx="10058400" cy="1371600"/>
          </a:xfrm>
        </p:spPr>
        <p:txBody>
          <a:bodyPr/>
          <a:lstStyle/>
          <a:p>
            <a:r>
              <a:rPr lang="en-US" altLang="zh-TW" dirty="0"/>
              <a:t>Check &amp; clean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1480" y="1402987"/>
            <a:ext cx="10058400" cy="4384403"/>
          </a:xfrm>
        </p:spPr>
        <p:txBody>
          <a:bodyPr/>
          <a:lstStyle/>
          <a:p>
            <a:r>
              <a:rPr lang="zh-TW" altLang="en-US" dirty="0" smtClean="0"/>
              <a:t>丟棄</a:t>
            </a:r>
            <a:endParaRPr lang="en-US" altLang="zh-TW" dirty="0"/>
          </a:p>
          <a:p>
            <a:r>
              <a:rPr lang="zh-TW" altLang="en-US" dirty="0" smtClean="0"/>
              <a:t>補值</a:t>
            </a:r>
            <a:endParaRPr lang="en-US" altLang="zh-TW" dirty="0" smtClean="0"/>
          </a:p>
          <a:p>
            <a:r>
              <a:rPr lang="zh-TW" altLang="en-US" dirty="0" smtClean="0"/>
              <a:t>高度</a:t>
            </a:r>
            <a:r>
              <a:rPr lang="en-US" altLang="zh-TW" dirty="0" smtClean="0"/>
              <a:t>MISSING</a:t>
            </a:r>
            <a:r>
              <a:rPr lang="zh-TW" altLang="en-US" dirty="0" smtClean="0"/>
              <a:t> 的欄位</a:t>
            </a:r>
            <a:r>
              <a:rPr lang="en-US" altLang="zh-TW" dirty="0" smtClean="0"/>
              <a:t>---</a:t>
            </a:r>
            <a:r>
              <a:rPr lang="zh-TW" altLang="en-US" dirty="0" smtClean="0"/>
              <a:t>找其他方式替代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5889-59D2-455E-BA4D-4F1E7275FE50}" type="slidenum">
              <a:rPr lang="zh-TW" altLang="en-US" smtClean="0"/>
              <a:t>8</a:t>
            </a:fld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394370"/>
              </p:ext>
            </p:extLst>
          </p:nvPr>
        </p:nvGraphicFramePr>
        <p:xfrm>
          <a:off x="706755" y="2674442"/>
          <a:ext cx="6105523" cy="3112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269">
                  <a:extLst>
                    <a:ext uri="{9D8B030D-6E8A-4147-A177-3AD203B41FA5}">
                      <a16:colId xmlns:a16="http://schemas.microsoft.com/office/drawing/2014/main" val="2373922192"/>
                    </a:ext>
                  </a:extLst>
                </a:gridCol>
                <a:gridCol w="1632547">
                  <a:extLst>
                    <a:ext uri="{9D8B030D-6E8A-4147-A177-3AD203B41FA5}">
                      <a16:colId xmlns:a16="http://schemas.microsoft.com/office/drawing/2014/main" val="3718243462"/>
                    </a:ext>
                  </a:extLst>
                </a:gridCol>
                <a:gridCol w="1138707">
                  <a:extLst>
                    <a:ext uri="{9D8B030D-6E8A-4147-A177-3AD203B41FA5}">
                      <a16:colId xmlns:a16="http://schemas.microsoft.com/office/drawing/2014/main" val="2515974119"/>
                    </a:ext>
                  </a:extLst>
                </a:gridCol>
              </a:tblGrid>
              <a:tr h="196612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u="none" strike="noStrike" dirty="0">
                          <a:effectLst/>
                        </a:rPr>
                        <a:t>檔案名稱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u="none" strike="noStrike" dirty="0">
                          <a:effectLst/>
                        </a:rPr>
                        <a:t>欄位名稱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Missing rate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 anchor="ctr"/>
                </a:tc>
                <a:extLst>
                  <a:ext uri="{0D108BD9-81ED-4DB2-BD59-A6C34878D82A}">
                    <a16:rowId xmlns:a16="http://schemas.microsoft.com/office/drawing/2014/main" val="2603313134"/>
                  </a:ext>
                </a:extLst>
              </a:tr>
              <a:tr h="1966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SASERDAF </a:t>
                      </a:r>
                      <a:r>
                        <a:rPr lang="zh-TW" altLang="en-US" sz="1200" u="none" strike="noStrike" dirty="0">
                          <a:effectLst/>
                        </a:rPr>
                        <a:t>急診診斷檔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u="none" strike="noStrike" dirty="0">
                          <a:effectLst/>
                        </a:rPr>
                        <a:t>重大傷病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u="none" strike="noStrike">
                          <a:effectLst/>
                        </a:rPr>
                        <a:t>91.75%</a:t>
                      </a:r>
                      <a:endParaRPr lang="en-US" altLang="zh-TW" sz="1200" b="0" i="0" u="none" strike="noStrike">
                        <a:solidFill>
                          <a:srgbClr val="9C0006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 anchor="ctr"/>
                </a:tc>
                <a:extLst>
                  <a:ext uri="{0D108BD9-81ED-4DB2-BD59-A6C34878D82A}">
                    <a16:rowId xmlns:a16="http://schemas.microsoft.com/office/drawing/2014/main" val="4017910825"/>
                  </a:ext>
                </a:extLst>
              </a:tr>
              <a:tr h="1966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SASERDAF </a:t>
                      </a:r>
                      <a:r>
                        <a:rPr lang="zh-TW" altLang="en-US" sz="1200" u="none" strike="noStrike" dirty="0">
                          <a:effectLst/>
                        </a:rPr>
                        <a:t>急診診斷檔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u="none" strike="noStrike" dirty="0">
                          <a:effectLst/>
                        </a:rPr>
                        <a:t>主診斷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u="none" strike="noStrike" dirty="0">
                          <a:effectLst/>
                        </a:rPr>
                        <a:t>52.62%</a:t>
                      </a:r>
                      <a:endParaRPr lang="en-US" altLang="zh-TW" sz="1200" b="0" i="0" u="none" strike="noStrike" dirty="0">
                        <a:solidFill>
                          <a:srgbClr val="9C0006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 anchor="ctr"/>
                </a:tc>
                <a:extLst>
                  <a:ext uri="{0D108BD9-81ED-4DB2-BD59-A6C34878D82A}">
                    <a16:rowId xmlns:a16="http://schemas.microsoft.com/office/drawing/2014/main" val="93715481"/>
                  </a:ext>
                </a:extLst>
              </a:tr>
              <a:tr h="166364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200" u="none" strike="noStrike" dirty="0">
                          <a:effectLst/>
                        </a:rPr>
                        <a:t>SASERDDRUG </a:t>
                      </a:r>
                      <a:r>
                        <a:rPr lang="zh-TW" altLang="en-US" sz="1200" u="none" strike="noStrike" dirty="0">
                          <a:effectLst/>
                        </a:rPr>
                        <a:t>急診醫囑藥囑檔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200" u="none" strike="noStrike">
                          <a:effectLst/>
                        </a:rPr>
                        <a:t>天數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200" u="none" strike="noStrike">
                          <a:effectLst/>
                        </a:rPr>
                        <a:t>41.31%</a:t>
                      </a:r>
                      <a:endParaRPr lang="en-US" altLang="zh-TW" sz="1200" b="0" i="0" u="none" strike="noStrike">
                        <a:solidFill>
                          <a:srgbClr val="9C0006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/>
                </a:tc>
                <a:extLst>
                  <a:ext uri="{0D108BD9-81ED-4DB2-BD59-A6C34878D82A}">
                    <a16:rowId xmlns:a16="http://schemas.microsoft.com/office/drawing/2014/main" val="4133149638"/>
                  </a:ext>
                </a:extLst>
              </a:tr>
              <a:tr h="166364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200" u="none" strike="noStrike" dirty="0">
                          <a:effectLst/>
                        </a:rPr>
                        <a:t>SASERDHBASIC </a:t>
                      </a:r>
                      <a:r>
                        <a:rPr lang="zh-TW" altLang="en-US" sz="1200" u="none" strike="noStrike" dirty="0">
                          <a:effectLst/>
                        </a:rPr>
                        <a:t>急診檢傷分類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200" u="none" strike="noStrike">
                          <a:effectLst/>
                        </a:rPr>
                        <a:t>體重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200" u="none" strike="noStrike">
                          <a:effectLst/>
                        </a:rPr>
                        <a:t>54.46%</a:t>
                      </a:r>
                      <a:endParaRPr lang="en-US" altLang="zh-TW" sz="1200" b="0" i="0" u="none" strike="noStrike">
                        <a:solidFill>
                          <a:srgbClr val="9C0006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/>
                </a:tc>
                <a:extLst>
                  <a:ext uri="{0D108BD9-81ED-4DB2-BD59-A6C34878D82A}">
                    <a16:rowId xmlns:a16="http://schemas.microsoft.com/office/drawing/2014/main" val="490370893"/>
                  </a:ext>
                </a:extLst>
              </a:tr>
              <a:tr h="166364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200" u="none" strike="noStrike" dirty="0">
                          <a:effectLst/>
                        </a:rPr>
                        <a:t>SASERDOPDF </a:t>
                      </a:r>
                      <a:r>
                        <a:rPr lang="zh-TW" altLang="en-US" sz="1200" u="none" strike="noStrike" dirty="0">
                          <a:effectLst/>
                        </a:rPr>
                        <a:t>急診醫囑基本資料檔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200" u="none" strike="noStrike">
                          <a:effectLst/>
                        </a:rPr>
                        <a:t>體重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200" u="none" strike="noStrike">
                          <a:effectLst/>
                        </a:rPr>
                        <a:t>54.59%</a:t>
                      </a:r>
                      <a:endParaRPr lang="en-US" altLang="zh-TW" sz="1200" b="0" i="0" u="none" strike="noStrike">
                        <a:solidFill>
                          <a:srgbClr val="9C0006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/>
                </a:tc>
                <a:extLst>
                  <a:ext uri="{0D108BD9-81ED-4DB2-BD59-A6C34878D82A}">
                    <a16:rowId xmlns:a16="http://schemas.microsoft.com/office/drawing/2014/main" val="1225183843"/>
                  </a:ext>
                </a:extLst>
              </a:tr>
              <a:tr h="166364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200" u="none" strike="noStrike" dirty="0">
                          <a:effectLst/>
                        </a:rPr>
                        <a:t>SASICDSUM </a:t>
                      </a:r>
                      <a:r>
                        <a:rPr lang="zh-TW" altLang="en-US" sz="1200" u="none" strike="noStrike" dirty="0">
                          <a:effectLst/>
                        </a:rPr>
                        <a:t>疾病分類統計檔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200" u="none" strike="noStrike">
                          <a:effectLst/>
                        </a:rPr>
                        <a:t>身高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200" u="none" strike="noStrike">
                          <a:effectLst/>
                        </a:rPr>
                        <a:t>97.15%</a:t>
                      </a:r>
                      <a:endParaRPr lang="en-US" altLang="zh-TW" sz="1200" b="0" i="0" u="none" strike="noStrike">
                        <a:solidFill>
                          <a:srgbClr val="9C0006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/>
                </a:tc>
                <a:extLst>
                  <a:ext uri="{0D108BD9-81ED-4DB2-BD59-A6C34878D82A}">
                    <a16:rowId xmlns:a16="http://schemas.microsoft.com/office/drawing/2014/main" val="831756673"/>
                  </a:ext>
                </a:extLst>
              </a:tr>
              <a:tr h="166364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200" u="none" strike="noStrike" dirty="0">
                          <a:effectLst/>
                        </a:rPr>
                        <a:t>SASICDSUM </a:t>
                      </a:r>
                      <a:r>
                        <a:rPr lang="zh-TW" altLang="en-US" sz="1200" u="none" strike="noStrike" dirty="0">
                          <a:effectLst/>
                        </a:rPr>
                        <a:t>疾病分類統計檔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200" u="none" strike="noStrike">
                          <a:effectLst/>
                        </a:rPr>
                        <a:t>體重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200" u="none" strike="noStrike">
                          <a:effectLst/>
                        </a:rPr>
                        <a:t>97.15%</a:t>
                      </a:r>
                      <a:endParaRPr lang="en-US" altLang="zh-TW" sz="1200" b="0" i="0" u="none" strike="noStrike">
                        <a:solidFill>
                          <a:srgbClr val="9C0006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/>
                </a:tc>
                <a:extLst>
                  <a:ext uri="{0D108BD9-81ED-4DB2-BD59-A6C34878D82A}">
                    <a16:rowId xmlns:a16="http://schemas.microsoft.com/office/drawing/2014/main" val="60107018"/>
                  </a:ext>
                </a:extLst>
              </a:tr>
              <a:tr h="1966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1200" u="none" strike="noStrike" dirty="0">
                          <a:effectLst/>
                        </a:rPr>
                        <a:t>SASICDSUM </a:t>
                      </a:r>
                      <a:r>
                        <a:rPr lang="zh-TW" altLang="en-US" sz="1200" u="none" strike="noStrike" dirty="0">
                          <a:effectLst/>
                        </a:rPr>
                        <a:t>疾病分類統計檔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u="none" strike="noStrike">
                          <a:effectLst/>
                        </a:rPr>
                        <a:t>身高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u="none" strike="noStrike" dirty="0">
                          <a:effectLst/>
                        </a:rPr>
                        <a:t>97.15%</a:t>
                      </a:r>
                      <a:endParaRPr lang="en-US" altLang="zh-TW" sz="1200" b="0" i="0" u="none" strike="noStrike" dirty="0">
                        <a:solidFill>
                          <a:srgbClr val="9C0006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 anchor="ctr"/>
                </a:tc>
                <a:extLst>
                  <a:ext uri="{0D108BD9-81ED-4DB2-BD59-A6C34878D82A}">
                    <a16:rowId xmlns:a16="http://schemas.microsoft.com/office/drawing/2014/main" val="415973516"/>
                  </a:ext>
                </a:extLst>
              </a:tr>
              <a:tr h="1966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1200" u="none" strike="noStrike">
                          <a:effectLst/>
                        </a:rPr>
                        <a:t>SASICDSUM </a:t>
                      </a:r>
                      <a:r>
                        <a:rPr lang="zh-TW" altLang="en-US" sz="1200" u="none" strike="noStrike">
                          <a:effectLst/>
                        </a:rPr>
                        <a:t>疾病分類統計檔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u="none" strike="noStrike" dirty="0">
                          <a:effectLst/>
                        </a:rPr>
                        <a:t>體重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u="none" strike="noStrike">
                          <a:effectLst/>
                        </a:rPr>
                        <a:t>97.15%</a:t>
                      </a:r>
                      <a:endParaRPr lang="en-US" altLang="zh-TW" sz="1200" b="0" i="0" u="none" strike="noStrike">
                        <a:solidFill>
                          <a:srgbClr val="9C0006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 anchor="ctr"/>
                </a:tc>
                <a:extLst>
                  <a:ext uri="{0D108BD9-81ED-4DB2-BD59-A6C34878D82A}">
                    <a16:rowId xmlns:a16="http://schemas.microsoft.com/office/drawing/2014/main" val="1788035649"/>
                  </a:ext>
                </a:extLst>
              </a:tr>
              <a:tr h="166364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200" u="none" strike="noStrike" dirty="0">
                          <a:effectLst/>
                        </a:rPr>
                        <a:t>SASIPBCGDA </a:t>
                      </a:r>
                      <a:r>
                        <a:rPr lang="zh-TW" altLang="en-US" sz="1200" u="none" strike="noStrike" dirty="0">
                          <a:effectLst/>
                        </a:rPr>
                        <a:t>住院批價明細檔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200" u="none" strike="noStrike" dirty="0">
                          <a:effectLst/>
                        </a:rPr>
                        <a:t>天數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200" u="none" strike="noStrike">
                          <a:effectLst/>
                        </a:rPr>
                        <a:t>73.46%</a:t>
                      </a:r>
                      <a:endParaRPr lang="en-US" altLang="zh-TW" sz="1200" b="0" i="0" u="none" strike="noStrike">
                        <a:solidFill>
                          <a:srgbClr val="9C0006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/>
                </a:tc>
                <a:extLst>
                  <a:ext uri="{0D108BD9-81ED-4DB2-BD59-A6C34878D82A}">
                    <a16:rowId xmlns:a16="http://schemas.microsoft.com/office/drawing/2014/main" val="4097096979"/>
                  </a:ext>
                </a:extLst>
              </a:tr>
              <a:tr h="173926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200" u="none" strike="noStrike" dirty="0">
                          <a:effectLst/>
                        </a:rPr>
                        <a:t>SASOPBCGBA </a:t>
                      </a:r>
                      <a:r>
                        <a:rPr lang="zh-TW" altLang="en-US" sz="1200" u="none" strike="noStrike" dirty="0">
                          <a:effectLst/>
                        </a:rPr>
                        <a:t>門診批價主檔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200" u="none" strike="noStrike" dirty="0">
                          <a:effectLst/>
                        </a:rPr>
                        <a:t>體重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200" u="none" strike="noStrike" dirty="0">
                          <a:effectLst/>
                        </a:rPr>
                        <a:t>79.39%</a:t>
                      </a:r>
                      <a:endParaRPr lang="en-US" altLang="zh-TW" sz="1200" b="0" i="0" u="none" strike="noStrike" dirty="0">
                        <a:solidFill>
                          <a:srgbClr val="9C0006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/>
                </a:tc>
                <a:extLst>
                  <a:ext uri="{0D108BD9-81ED-4DB2-BD59-A6C34878D82A}">
                    <a16:rowId xmlns:a16="http://schemas.microsoft.com/office/drawing/2014/main" val="1599514647"/>
                  </a:ext>
                </a:extLst>
              </a:tr>
              <a:tr h="21173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SASOPDAF </a:t>
                      </a:r>
                      <a:r>
                        <a:rPr lang="zh-TW" altLang="en-US" sz="1200" u="none" strike="noStrike" dirty="0">
                          <a:effectLst/>
                        </a:rPr>
                        <a:t>門診診斷檔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u="none" strike="noStrike" dirty="0">
                          <a:effectLst/>
                        </a:rPr>
                        <a:t>法定傳染病註記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u="none" strike="noStrike" dirty="0">
                          <a:effectLst/>
                        </a:rPr>
                        <a:t>100.00%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 anchor="ctr"/>
                </a:tc>
                <a:extLst>
                  <a:ext uri="{0D108BD9-81ED-4DB2-BD59-A6C34878D82A}">
                    <a16:rowId xmlns:a16="http://schemas.microsoft.com/office/drawing/2014/main" val="1676730614"/>
                  </a:ext>
                </a:extLst>
              </a:tr>
              <a:tr h="2041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SASOPDAF </a:t>
                      </a:r>
                      <a:r>
                        <a:rPr lang="zh-TW" altLang="en-US" sz="1200" u="none" strike="noStrike">
                          <a:effectLst/>
                        </a:rPr>
                        <a:t>門診診斷檔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u="none" strike="noStrike" dirty="0">
                          <a:effectLst/>
                        </a:rPr>
                        <a:t>重大傷病註記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u="none" strike="noStrike" dirty="0">
                          <a:effectLst/>
                        </a:rPr>
                        <a:t>100.00%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 anchor="ctr"/>
                </a:tc>
                <a:extLst>
                  <a:ext uri="{0D108BD9-81ED-4DB2-BD59-A6C34878D82A}">
                    <a16:rowId xmlns:a16="http://schemas.microsoft.com/office/drawing/2014/main" val="4146323930"/>
                  </a:ext>
                </a:extLst>
              </a:tr>
              <a:tr h="173926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200" u="none" strike="noStrike" dirty="0">
                          <a:effectLst/>
                        </a:rPr>
                        <a:t>SASOPDOPDF </a:t>
                      </a:r>
                      <a:r>
                        <a:rPr lang="zh-TW" altLang="en-US" sz="1200" u="none" strike="noStrike" dirty="0">
                          <a:effectLst/>
                        </a:rPr>
                        <a:t>門診醫囑基本資料檔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200" u="none" strike="noStrike">
                          <a:effectLst/>
                        </a:rPr>
                        <a:t>體重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200" u="none" strike="noStrike" dirty="0">
                          <a:effectLst/>
                        </a:rPr>
                        <a:t>100.00%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/>
                </a:tc>
                <a:extLst>
                  <a:ext uri="{0D108BD9-81ED-4DB2-BD59-A6C34878D82A}">
                    <a16:rowId xmlns:a16="http://schemas.microsoft.com/office/drawing/2014/main" val="2266352468"/>
                  </a:ext>
                </a:extLst>
              </a:tr>
              <a:tr h="173926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200" u="none" strike="noStrike" dirty="0">
                          <a:effectLst/>
                        </a:rPr>
                        <a:t>SASRESPMR141 </a:t>
                      </a:r>
                      <a:r>
                        <a:rPr lang="zh-TW" altLang="en-US" sz="1200" u="none" strike="noStrike" dirty="0">
                          <a:effectLst/>
                        </a:rPr>
                        <a:t>呼吸照護記錄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200" u="none" strike="noStrike">
                          <a:effectLst/>
                        </a:rPr>
                        <a:t>體溫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200" u="none" strike="noStrike" dirty="0">
                          <a:effectLst/>
                        </a:rPr>
                        <a:t>66.12%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562" marR="7562" marT="7562" marB="0"/>
                </a:tc>
                <a:extLst>
                  <a:ext uri="{0D108BD9-81ED-4DB2-BD59-A6C34878D82A}">
                    <a16:rowId xmlns:a16="http://schemas.microsoft.com/office/drawing/2014/main" val="378915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81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0322" y="247231"/>
            <a:ext cx="10058400" cy="13716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資料處理流程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26538" y="547672"/>
            <a:ext cx="5441658" cy="5760000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1954607" y="1749720"/>
            <a:ext cx="2584939" cy="2477672"/>
          </a:xfrm>
          <a:prstGeom prst="ellipse">
            <a:avLst/>
          </a:prstGeom>
          <a:solidFill>
            <a:srgbClr val="00FFCC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2909122" y="3176397"/>
            <a:ext cx="2584939" cy="2477672"/>
          </a:xfrm>
          <a:prstGeom prst="ellipse">
            <a:avLst/>
          </a:prstGeom>
          <a:solidFill>
            <a:srgbClr val="7030A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972800" y="3162329"/>
            <a:ext cx="2584939" cy="2477672"/>
          </a:xfrm>
          <a:prstGeom prst="ellipse">
            <a:avLst/>
          </a:prstGeom>
          <a:solidFill>
            <a:srgbClr val="FFC00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694146" y="2426141"/>
            <a:ext cx="1078992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disease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328523" y="4129791"/>
            <a:ext cx="1078992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drug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664904" y="4173294"/>
            <a:ext cx="1327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Exclude: history of another disease</a:t>
            </a:r>
            <a:endParaRPr lang="zh-TW" altLang="en-US" dirty="0"/>
          </a:p>
        </p:txBody>
      </p:sp>
      <p:sp>
        <p:nvSpPr>
          <p:cNvPr id="18" name="手繪多邊形 17"/>
          <p:cNvSpPr/>
          <p:nvPr/>
        </p:nvSpPr>
        <p:spPr>
          <a:xfrm>
            <a:off x="1975491" y="3148261"/>
            <a:ext cx="1276350" cy="1071896"/>
          </a:xfrm>
          <a:custGeom>
            <a:avLst/>
            <a:gdLst>
              <a:gd name="connsiteX0" fmla="*/ 0 w 1276350"/>
              <a:gd name="connsiteY0" fmla="*/ 47625 h 1071896"/>
              <a:gd name="connsiteX1" fmla="*/ 0 w 1276350"/>
              <a:gd name="connsiteY1" fmla="*/ 47625 h 1071896"/>
              <a:gd name="connsiteX2" fmla="*/ 42862 w 1276350"/>
              <a:gd name="connsiteY2" fmla="*/ 28575 h 1071896"/>
              <a:gd name="connsiteX3" fmla="*/ 123825 w 1276350"/>
              <a:gd name="connsiteY3" fmla="*/ 19050 h 1071896"/>
              <a:gd name="connsiteX4" fmla="*/ 209550 w 1276350"/>
              <a:gd name="connsiteY4" fmla="*/ 14288 h 1071896"/>
              <a:gd name="connsiteX5" fmla="*/ 233362 w 1276350"/>
              <a:gd name="connsiteY5" fmla="*/ 9525 h 1071896"/>
              <a:gd name="connsiteX6" fmla="*/ 266700 w 1276350"/>
              <a:gd name="connsiteY6" fmla="*/ 4763 h 1071896"/>
              <a:gd name="connsiteX7" fmla="*/ 285750 w 1276350"/>
              <a:gd name="connsiteY7" fmla="*/ 0 h 1071896"/>
              <a:gd name="connsiteX8" fmla="*/ 423862 w 1276350"/>
              <a:gd name="connsiteY8" fmla="*/ 9525 h 1071896"/>
              <a:gd name="connsiteX9" fmla="*/ 438150 w 1276350"/>
              <a:gd name="connsiteY9" fmla="*/ 14288 h 1071896"/>
              <a:gd name="connsiteX10" fmla="*/ 504825 w 1276350"/>
              <a:gd name="connsiteY10" fmla="*/ 23813 h 1071896"/>
              <a:gd name="connsiteX11" fmla="*/ 581025 w 1276350"/>
              <a:gd name="connsiteY11" fmla="*/ 33338 h 1071896"/>
              <a:gd name="connsiteX12" fmla="*/ 600075 w 1276350"/>
              <a:gd name="connsiteY12" fmla="*/ 38100 h 1071896"/>
              <a:gd name="connsiteX13" fmla="*/ 623887 w 1276350"/>
              <a:gd name="connsiteY13" fmla="*/ 42863 h 1071896"/>
              <a:gd name="connsiteX14" fmla="*/ 642937 w 1276350"/>
              <a:gd name="connsiteY14" fmla="*/ 47625 h 1071896"/>
              <a:gd name="connsiteX15" fmla="*/ 695325 w 1276350"/>
              <a:gd name="connsiteY15" fmla="*/ 57150 h 1071896"/>
              <a:gd name="connsiteX16" fmla="*/ 719137 w 1276350"/>
              <a:gd name="connsiteY16" fmla="*/ 61913 h 1071896"/>
              <a:gd name="connsiteX17" fmla="*/ 733425 w 1276350"/>
              <a:gd name="connsiteY17" fmla="*/ 71438 h 1071896"/>
              <a:gd name="connsiteX18" fmla="*/ 757237 w 1276350"/>
              <a:gd name="connsiteY18" fmla="*/ 76200 h 1071896"/>
              <a:gd name="connsiteX19" fmla="*/ 771525 w 1276350"/>
              <a:gd name="connsiteY19" fmla="*/ 80963 h 1071896"/>
              <a:gd name="connsiteX20" fmla="*/ 795337 w 1276350"/>
              <a:gd name="connsiteY20" fmla="*/ 85725 h 1071896"/>
              <a:gd name="connsiteX21" fmla="*/ 823912 w 1276350"/>
              <a:gd name="connsiteY21" fmla="*/ 95250 h 1071896"/>
              <a:gd name="connsiteX22" fmla="*/ 838200 w 1276350"/>
              <a:gd name="connsiteY22" fmla="*/ 104775 h 1071896"/>
              <a:gd name="connsiteX23" fmla="*/ 876300 w 1276350"/>
              <a:gd name="connsiteY23" fmla="*/ 123825 h 1071896"/>
              <a:gd name="connsiteX24" fmla="*/ 904875 w 1276350"/>
              <a:gd name="connsiteY24" fmla="*/ 138113 h 1071896"/>
              <a:gd name="connsiteX25" fmla="*/ 933450 w 1276350"/>
              <a:gd name="connsiteY25" fmla="*/ 166688 h 1071896"/>
              <a:gd name="connsiteX26" fmla="*/ 966787 w 1276350"/>
              <a:gd name="connsiteY26" fmla="*/ 190500 h 1071896"/>
              <a:gd name="connsiteX27" fmla="*/ 981075 w 1276350"/>
              <a:gd name="connsiteY27" fmla="*/ 204788 h 1071896"/>
              <a:gd name="connsiteX28" fmla="*/ 1019175 w 1276350"/>
              <a:gd name="connsiteY28" fmla="*/ 233363 h 1071896"/>
              <a:gd name="connsiteX29" fmla="*/ 1033462 w 1276350"/>
              <a:gd name="connsiteY29" fmla="*/ 247650 h 1071896"/>
              <a:gd name="connsiteX30" fmla="*/ 1047750 w 1276350"/>
              <a:gd name="connsiteY30" fmla="*/ 252413 h 1071896"/>
              <a:gd name="connsiteX31" fmla="*/ 1081087 w 1276350"/>
              <a:gd name="connsiteY31" fmla="*/ 266700 h 1071896"/>
              <a:gd name="connsiteX32" fmla="*/ 1128712 w 1276350"/>
              <a:gd name="connsiteY32" fmla="*/ 295275 h 1071896"/>
              <a:gd name="connsiteX33" fmla="*/ 1157287 w 1276350"/>
              <a:gd name="connsiteY33" fmla="*/ 314325 h 1071896"/>
              <a:gd name="connsiteX34" fmla="*/ 1185862 w 1276350"/>
              <a:gd name="connsiteY34" fmla="*/ 342900 h 1071896"/>
              <a:gd name="connsiteX35" fmla="*/ 1200150 w 1276350"/>
              <a:gd name="connsiteY35" fmla="*/ 352425 h 1071896"/>
              <a:gd name="connsiteX36" fmla="*/ 1228725 w 1276350"/>
              <a:gd name="connsiteY36" fmla="*/ 366713 h 1071896"/>
              <a:gd name="connsiteX37" fmla="*/ 1271587 w 1276350"/>
              <a:gd name="connsiteY37" fmla="*/ 404813 h 1071896"/>
              <a:gd name="connsiteX38" fmla="*/ 1276350 w 1276350"/>
              <a:gd name="connsiteY38" fmla="*/ 433388 h 1071896"/>
              <a:gd name="connsiteX39" fmla="*/ 1252537 w 1276350"/>
              <a:gd name="connsiteY39" fmla="*/ 457200 h 1071896"/>
              <a:gd name="connsiteX40" fmla="*/ 1204912 w 1276350"/>
              <a:gd name="connsiteY40" fmla="*/ 461963 h 1071896"/>
              <a:gd name="connsiteX41" fmla="*/ 1176337 w 1276350"/>
              <a:gd name="connsiteY41" fmla="*/ 481013 h 1071896"/>
              <a:gd name="connsiteX42" fmla="*/ 1162050 w 1276350"/>
              <a:gd name="connsiteY42" fmla="*/ 485775 h 1071896"/>
              <a:gd name="connsiteX43" fmla="*/ 1133475 w 1276350"/>
              <a:gd name="connsiteY43" fmla="*/ 504825 h 1071896"/>
              <a:gd name="connsiteX44" fmla="*/ 1114425 w 1276350"/>
              <a:gd name="connsiteY44" fmla="*/ 538163 h 1071896"/>
              <a:gd name="connsiteX45" fmla="*/ 1095375 w 1276350"/>
              <a:gd name="connsiteY45" fmla="*/ 566738 h 1071896"/>
              <a:gd name="connsiteX46" fmla="*/ 1085850 w 1276350"/>
              <a:gd name="connsiteY46" fmla="*/ 600075 h 1071896"/>
              <a:gd name="connsiteX47" fmla="*/ 1062037 w 1276350"/>
              <a:gd name="connsiteY47" fmla="*/ 628650 h 1071896"/>
              <a:gd name="connsiteX48" fmla="*/ 1047750 w 1276350"/>
              <a:gd name="connsiteY48" fmla="*/ 657225 h 1071896"/>
              <a:gd name="connsiteX49" fmla="*/ 1033462 w 1276350"/>
              <a:gd name="connsiteY49" fmla="*/ 671513 h 1071896"/>
              <a:gd name="connsiteX50" fmla="*/ 1004887 w 1276350"/>
              <a:gd name="connsiteY50" fmla="*/ 719138 h 1071896"/>
              <a:gd name="connsiteX51" fmla="*/ 990600 w 1276350"/>
              <a:gd name="connsiteY51" fmla="*/ 752475 h 1071896"/>
              <a:gd name="connsiteX52" fmla="*/ 985837 w 1276350"/>
              <a:gd name="connsiteY52" fmla="*/ 771525 h 1071896"/>
              <a:gd name="connsiteX53" fmla="*/ 971550 w 1276350"/>
              <a:gd name="connsiteY53" fmla="*/ 809625 h 1071896"/>
              <a:gd name="connsiteX54" fmla="*/ 966787 w 1276350"/>
              <a:gd name="connsiteY54" fmla="*/ 823913 h 1071896"/>
              <a:gd name="connsiteX55" fmla="*/ 971550 w 1276350"/>
              <a:gd name="connsiteY55" fmla="*/ 971550 h 1071896"/>
              <a:gd name="connsiteX56" fmla="*/ 981075 w 1276350"/>
              <a:gd name="connsiteY56" fmla="*/ 1019175 h 1071896"/>
              <a:gd name="connsiteX57" fmla="*/ 985837 w 1276350"/>
              <a:gd name="connsiteY57" fmla="*/ 1042988 h 1071896"/>
              <a:gd name="connsiteX58" fmla="*/ 990600 w 1276350"/>
              <a:gd name="connsiteY58" fmla="*/ 1062038 h 1071896"/>
              <a:gd name="connsiteX59" fmla="*/ 976312 w 1276350"/>
              <a:gd name="connsiteY59" fmla="*/ 1071563 h 1071896"/>
              <a:gd name="connsiteX60" fmla="*/ 952500 w 1276350"/>
              <a:gd name="connsiteY60" fmla="*/ 1052513 h 1071896"/>
              <a:gd name="connsiteX61" fmla="*/ 938212 w 1276350"/>
              <a:gd name="connsiteY61" fmla="*/ 1042988 h 1071896"/>
              <a:gd name="connsiteX62" fmla="*/ 890587 w 1276350"/>
              <a:gd name="connsiteY62" fmla="*/ 1028700 h 1071896"/>
              <a:gd name="connsiteX63" fmla="*/ 862012 w 1276350"/>
              <a:gd name="connsiteY63" fmla="*/ 1019175 h 1071896"/>
              <a:gd name="connsiteX64" fmla="*/ 847725 w 1276350"/>
              <a:gd name="connsiteY64" fmla="*/ 1009650 h 1071896"/>
              <a:gd name="connsiteX65" fmla="*/ 833437 w 1276350"/>
              <a:gd name="connsiteY65" fmla="*/ 995363 h 1071896"/>
              <a:gd name="connsiteX66" fmla="*/ 814387 w 1276350"/>
              <a:gd name="connsiteY66" fmla="*/ 990600 h 1071896"/>
              <a:gd name="connsiteX67" fmla="*/ 776287 w 1276350"/>
              <a:gd name="connsiteY67" fmla="*/ 971550 h 1071896"/>
              <a:gd name="connsiteX68" fmla="*/ 776287 w 1276350"/>
              <a:gd name="connsiteY68" fmla="*/ 971550 h 1071896"/>
              <a:gd name="connsiteX69" fmla="*/ 747712 w 1276350"/>
              <a:gd name="connsiteY69" fmla="*/ 952500 h 1071896"/>
              <a:gd name="connsiteX70" fmla="*/ 733425 w 1276350"/>
              <a:gd name="connsiteY70" fmla="*/ 942975 h 1071896"/>
              <a:gd name="connsiteX71" fmla="*/ 719137 w 1276350"/>
              <a:gd name="connsiteY71" fmla="*/ 938213 h 1071896"/>
              <a:gd name="connsiteX72" fmla="*/ 700087 w 1276350"/>
              <a:gd name="connsiteY72" fmla="*/ 919163 h 1071896"/>
              <a:gd name="connsiteX73" fmla="*/ 685800 w 1276350"/>
              <a:gd name="connsiteY73" fmla="*/ 909638 h 1071896"/>
              <a:gd name="connsiteX74" fmla="*/ 666750 w 1276350"/>
              <a:gd name="connsiteY74" fmla="*/ 895350 h 1071896"/>
              <a:gd name="connsiteX75" fmla="*/ 647700 w 1276350"/>
              <a:gd name="connsiteY75" fmla="*/ 876300 h 1071896"/>
              <a:gd name="connsiteX76" fmla="*/ 619125 w 1276350"/>
              <a:gd name="connsiteY76" fmla="*/ 866775 h 1071896"/>
              <a:gd name="connsiteX77" fmla="*/ 581025 w 1276350"/>
              <a:gd name="connsiteY77" fmla="*/ 847725 h 1071896"/>
              <a:gd name="connsiteX78" fmla="*/ 547687 w 1276350"/>
              <a:gd name="connsiteY78" fmla="*/ 828675 h 1071896"/>
              <a:gd name="connsiteX79" fmla="*/ 533400 w 1276350"/>
              <a:gd name="connsiteY79" fmla="*/ 823913 h 1071896"/>
              <a:gd name="connsiteX80" fmla="*/ 476250 w 1276350"/>
              <a:gd name="connsiteY80" fmla="*/ 781050 h 1071896"/>
              <a:gd name="connsiteX81" fmla="*/ 461962 w 1276350"/>
              <a:gd name="connsiteY81" fmla="*/ 766763 h 1071896"/>
              <a:gd name="connsiteX82" fmla="*/ 447675 w 1276350"/>
              <a:gd name="connsiteY82" fmla="*/ 757238 h 1071896"/>
              <a:gd name="connsiteX83" fmla="*/ 400050 w 1276350"/>
              <a:gd name="connsiteY83" fmla="*/ 714375 h 1071896"/>
              <a:gd name="connsiteX84" fmla="*/ 390525 w 1276350"/>
              <a:gd name="connsiteY84" fmla="*/ 695325 h 1071896"/>
              <a:gd name="connsiteX85" fmla="*/ 361950 w 1276350"/>
              <a:gd name="connsiteY85" fmla="*/ 671513 h 1071896"/>
              <a:gd name="connsiteX86" fmla="*/ 347662 w 1276350"/>
              <a:gd name="connsiteY86" fmla="*/ 657225 h 1071896"/>
              <a:gd name="connsiteX87" fmla="*/ 333375 w 1276350"/>
              <a:gd name="connsiteY87" fmla="*/ 647700 h 1071896"/>
              <a:gd name="connsiteX88" fmla="*/ 319087 w 1276350"/>
              <a:gd name="connsiteY88" fmla="*/ 628650 h 1071896"/>
              <a:gd name="connsiteX89" fmla="*/ 280987 w 1276350"/>
              <a:gd name="connsiteY89" fmla="*/ 590550 h 1071896"/>
              <a:gd name="connsiteX90" fmla="*/ 276225 w 1276350"/>
              <a:gd name="connsiteY90" fmla="*/ 576263 h 1071896"/>
              <a:gd name="connsiteX91" fmla="*/ 266700 w 1276350"/>
              <a:gd name="connsiteY91" fmla="*/ 561975 h 1071896"/>
              <a:gd name="connsiteX92" fmla="*/ 242887 w 1276350"/>
              <a:gd name="connsiteY92" fmla="*/ 528638 h 1071896"/>
              <a:gd name="connsiteX93" fmla="*/ 228600 w 1276350"/>
              <a:gd name="connsiteY93" fmla="*/ 504825 h 1071896"/>
              <a:gd name="connsiteX94" fmla="*/ 223837 w 1276350"/>
              <a:gd name="connsiteY94" fmla="*/ 490538 h 1071896"/>
              <a:gd name="connsiteX95" fmla="*/ 214312 w 1276350"/>
              <a:gd name="connsiteY95" fmla="*/ 476250 h 1071896"/>
              <a:gd name="connsiteX96" fmla="*/ 185737 w 1276350"/>
              <a:gd name="connsiteY96" fmla="*/ 433388 h 1071896"/>
              <a:gd name="connsiteX97" fmla="*/ 171450 w 1276350"/>
              <a:gd name="connsiteY97" fmla="*/ 404813 h 1071896"/>
              <a:gd name="connsiteX98" fmla="*/ 166687 w 1276350"/>
              <a:gd name="connsiteY98" fmla="*/ 390525 h 1071896"/>
              <a:gd name="connsiteX99" fmla="*/ 157162 w 1276350"/>
              <a:gd name="connsiteY99" fmla="*/ 371475 h 1071896"/>
              <a:gd name="connsiteX100" fmla="*/ 138112 w 1276350"/>
              <a:gd name="connsiteY100" fmla="*/ 323850 h 1071896"/>
              <a:gd name="connsiteX101" fmla="*/ 128587 w 1276350"/>
              <a:gd name="connsiteY101" fmla="*/ 295275 h 1071896"/>
              <a:gd name="connsiteX102" fmla="*/ 109537 w 1276350"/>
              <a:gd name="connsiteY102" fmla="*/ 261938 h 1071896"/>
              <a:gd name="connsiteX103" fmla="*/ 80962 w 1276350"/>
              <a:gd name="connsiteY103" fmla="*/ 233363 h 1071896"/>
              <a:gd name="connsiteX104" fmla="*/ 57150 w 1276350"/>
              <a:gd name="connsiteY104" fmla="*/ 209550 h 1071896"/>
              <a:gd name="connsiteX105" fmla="*/ 23812 w 1276350"/>
              <a:gd name="connsiteY105" fmla="*/ 166688 h 1071896"/>
              <a:gd name="connsiteX106" fmla="*/ 19050 w 1276350"/>
              <a:gd name="connsiteY106" fmla="*/ 152400 h 1071896"/>
              <a:gd name="connsiteX107" fmla="*/ 4762 w 1276350"/>
              <a:gd name="connsiteY107" fmla="*/ 123825 h 1071896"/>
              <a:gd name="connsiteX108" fmla="*/ 0 w 1276350"/>
              <a:gd name="connsiteY108" fmla="*/ 71438 h 1071896"/>
              <a:gd name="connsiteX109" fmla="*/ 0 w 1276350"/>
              <a:gd name="connsiteY109" fmla="*/ 47625 h 107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276350" h="1071896">
                <a:moveTo>
                  <a:pt x="0" y="47625"/>
                </a:moveTo>
                <a:lnTo>
                  <a:pt x="0" y="47625"/>
                </a:lnTo>
                <a:cubicBezTo>
                  <a:pt x="14287" y="41275"/>
                  <a:pt x="28138" y="33833"/>
                  <a:pt x="42862" y="28575"/>
                </a:cubicBezTo>
                <a:cubicBezTo>
                  <a:pt x="60808" y="22166"/>
                  <a:pt x="116729" y="19523"/>
                  <a:pt x="123825" y="19050"/>
                </a:cubicBezTo>
                <a:cubicBezTo>
                  <a:pt x="152381" y="17146"/>
                  <a:pt x="180975" y="15875"/>
                  <a:pt x="209550" y="14288"/>
                </a:cubicBezTo>
                <a:cubicBezTo>
                  <a:pt x="217487" y="12700"/>
                  <a:pt x="225378" y="10856"/>
                  <a:pt x="233362" y="9525"/>
                </a:cubicBezTo>
                <a:cubicBezTo>
                  <a:pt x="244435" y="7680"/>
                  <a:pt x="255656" y="6771"/>
                  <a:pt x="266700" y="4763"/>
                </a:cubicBezTo>
                <a:cubicBezTo>
                  <a:pt x="273140" y="3592"/>
                  <a:pt x="279400" y="1588"/>
                  <a:pt x="285750" y="0"/>
                </a:cubicBezTo>
                <a:cubicBezTo>
                  <a:pt x="331787" y="3175"/>
                  <a:pt x="380084" y="-5069"/>
                  <a:pt x="423862" y="9525"/>
                </a:cubicBezTo>
                <a:cubicBezTo>
                  <a:pt x="428625" y="11113"/>
                  <a:pt x="433280" y="13070"/>
                  <a:pt x="438150" y="14288"/>
                </a:cubicBezTo>
                <a:cubicBezTo>
                  <a:pt x="462406" y="20352"/>
                  <a:pt x="478164" y="20850"/>
                  <a:pt x="504825" y="23813"/>
                </a:cubicBezTo>
                <a:cubicBezTo>
                  <a:pt x="549688" y="35027"/>
                  <a:pt x="496128" y="22726"/>
                  <a:pt x="581025" y="33338"/>
                </a:cubicBezTo>
                <a:cubicBezTo>
                  <a:pt x="587520" y="34150"/>
                  <a:pt x="593685" y="36680"/>
                  <a:pt x="600075" y="38100"/>
                </a:cubicBezTo>
                <a:cubicBezTo>
                  <a:pt x="607977" y="39856"/>
                  <a:pt x="615985" y="41107"/>
                  <a:pt x="623887" y="42863"/>
                </a:cubicBezTo>
                <a:cubicBezTo>
                  <a:pt x="630277" y="44283"/>
                  <a:pt x="636547" y="46205"/>
                  <a:pt x="642937" y="47625"/>
                </a:cubicBezTo>
                <a:cubicBezTo>
                  <a:pt x="669437" y="53514"/>
                  <a:pt x="666856" y="51974"/>
                  <a:pt x="695325" y="57150"/>
                </a:cubicBezTo>
                <a:cubicBezTo>
                  <a:pt x="703289" y="58598"/>
                  <a:pt x="711200" y="60325"/>
                  <a:pt x="719137" y="61913"/>
                </a:cubicBezTo>
                <a:cubicBezTo>
                  <a:pt x="723900" y="65088"/>
                  <a:pt x="728065" y="69428"/>
                  <a:pt x="733425" y="71438"/>
                </a:cubicBezTo>
                <a:cubicBezTo>
                  <a:pt x="741004" y="74280"/>
                  <a:pt x="749384" y="74237"/>
                  <a:pt x="757237" y="76200"/>
                </a:cubicBezTo>
                <a:cubicBezTo>
                  <a:pt x="762107" y="77418"/>
                  <a:pt x="766655" y="79745"/>
                  <a:pt x="771525" y="80963"/>
                </a:cubicBezTo>
                <a:cubicBezTo>
                  <a:pt x="779378" y="82926"/>
                  <a:pt x="787528" y="83595"/>
                  <a:pt x="795337" y="85725"/>
                </a:cubicBezTo>
                <a:cubicBezTo>
                  <a:pt x="805023" y="88367"/>
                  <a:pt x="823912" y="95250"/>
                  <a:pt x="823912" y="95250"/>
                </a:cubicBezTo>
                <a:cubicBezTo>
                  <a:pt x="828675" y="98425"/>
                  <a:pt x="833175" y="102034"/>
                  <a:pt x="838200" y="104775"/>
                </a:cubicBezTo>
                <a:cubicBezTo>
                  <a:pt x="850665" y="111574"/>
                  <a:pt x="864486" y="115949"/>
                  <a:pt x="876300" y="123825"/>
                </a:cubicBezTo>
                <a:cubicBezTo>
                  <a:pt x="894764" y="136135"/>
                  <a:pt x="885157" y="131540"/>
                  <a:pt x="904875" y="138113"/>
                </a:cubicBezTo>
                <a:cubicBezTo>
                  <a:pt x="914400" y="147638"/>
                  <a:pt x="922242" y="159216"/>
                  <a:pt x="933450" y="166688"/>
                </a:cubicBezTo>
                <a:cubicBezTo>
                  <a:pt x="944754" y="174224"/>
                  <a:pt x="956454" y="181643"/>
                  <a:pt x="966787" y="190500"/>
                </a:cubicBezTo>
                <a:cubicBezTo>
                  <a:pt x="971901" y="194883"/>
                  <a:pt x="975862" y="200523"/>
                  <a:pt x="981075" y="204788"/>
                </a:cubicBezTo>
                <a:cubicBezTo>
                  <a:pt x="993362" y="214841"/>
                  <a:pt x="1007950" y="222138"/>
                  <a:pt x="1019175" y="233363"/>
                </a:cubicBezTo>
                <a:cubicBezTo>
                  <a:pt x="1023937" y="238125"/>
                  <a:pt x="1027858" y="243914"/>
                  <a:pt x="1033462" y="247650"/>
                </a:cubicBezTo>
                <a:cubicBezTo>
                  <a:pt x="1037639" y="250435"/>
                  <a:pt x="1043260" y="250168"/>
                  <a:pt x="1047750" y="252413"/>
                </a:cubicBezTo>
                <a:cubicBezTo>
                  <a:pt x="1080637" y="268857"/>
                  <a:pt x="1041442" y="256790"/>
                  <a:pt x="1081087" y="266700"/>
                </a:cubicBezTo>
                <a:cubicBezTo>
                  <a:pt x="1110377" y="281345"/>
                  <a:pt x="1094228" y="272286"/>
                  <a:pt x="1128712" y="295275"/>
                </a:cubicBezTo>
                <a:lnTo>
                  <a:pt x="1157287" y="314325"/>
                </a:lnTo>
                <a:cubicBezTo>
                  <a:pt x="1166812" y="323850"/>
                  <a:pt x="1174654" y="335428"/>
                  <a:pt x="1185862" y="342900"/>
                </a:cubicBezTo>
                <a:cubicBezTo>
                  <a:pt x="1190625" y="346075"/>
                  <a:pt x="1195030" y="349865"/>
                  <a:pt x="1200150" y="352425"/>
                </a:cubicBezTo>
                <a:cubicBezTo>
                  <a:pt x="1219061" y="361881"/>
                  <a:pt x="1211179" y="351116"/>
                  <a:pt x="1228725" y="366713"/>
                </a:cubicBezTo>
                <a:cubicBezTo>
                  <a:pt x="1277662" y="410212"/>
                  <a:pt x="1239160" y="383194"/>
                  <a:pt x="1271587" y="404813"/>
                </a:cubicBezTo>
                <a:lnTo>
                  <a:pt x="1276350" y="433388"/>
                </a:lnTo>
                <a:lnTo>
                  <a:pt x="1252537" y="457200"/>
                </a:lnTo>
                <a:cubicBezTo>
                  <a:pt x="1236662" y="458788"/>
                  <a:pt x="1220140" y="457204"/>
                  <a:pt x="1204912" y="461963"/>
                </a:cubicBezTo>
                <a:cubicBezTo>
                  <a:pt x="1193985" y="465378"/>
                  <a:pt x="1187197" y="477393"/>
                  <a:pt x="1176337" y="481013"/>
                </a:cubicBezTo>
                <a:lnTo>
                  <a:pt x="1162050" y="485775"/>
                </a:lnTo>
                <a:cubicBezTo>
                  <a:pt x="1152525" y="492125"/>
                  <a:pt x="1137095" y="493965"/>
                  <a:pt x="1133475" y="504825"/>
                </a:cubicBezTo>
                <a:cubicBezTo>
                  <a:pt x="1125539" y="528632"/>
                  <a:pt x="1132772" y="511952"/>
                  <a:pt x="1114425" y="538163"/>
                </a:cubicBezTo>
                <a:cubicBezTo>
                  <a:pt x="1107860" y="547541"/>
                  <a:pt x="1095375" y="566738"/>
                  <a:pt x="1095375" y="566738"/>
                </a:cubicBezTo>
                <a:cubicBezTo>
                  <a:pt x="1093850" y="572837"/>
                  <a:pt x="1089265" y="593246"/>
                  <a:pt x="1085850" y="600075"/>
                </a:cubicBezTo>
                <a:cubicBezTo>
                  <a:pt x="1079219" y="613338"/>
                  <a:pt x="1072572" y="618116"/>
                  <a:pt x="1062037" y="628650"/>
                </a:cubicBezTo>
                <a:cubicBezTo>
                  <a:pt x="1057264" y="642971"/>
                  <a:pt x="1058009" y="644915"/>
                  <a:pt x="1047750" y="657225"/>
                </a:cubicBezTo>
                <a:cubicBezTo>
                  <a:pt x="1043438" y="662399"/>
                  <a:pt x="1037597" y="666196"/>
                  <a:pt x="1033462" y="671513"/>
                </a:cubicBezTo>
                <a:cubicBezTo>
                  <a:pt x="1017370" y="692202"/>
                  <a:pt x="1015254" y="698403"/>
                  <a:pt x="1004887" y="719138"/>
                </a:cubicBezTo>
                <a:cubicBezTo>
                  <a:pt x="991218" y="773821"/>
                  <a:pt x="1010331" y="706438"/>
                  <a:pt x="990600" y="752475"/>
                </a:cubicBezTo>
                <a:cubicBezTo>
                  <a:pt x="988022" y="758491"/>
                  <a:pt x="987635" y="765231"/>
                  <a:pt x="985837" y="771525"/>
                </a:cubicBezTo>
                <a:cubicBezTo>
                  <a:pt x="981510" y="786670"/>
                  <a:pt x="977596" y="793502"/>
                  <a:pt x="971550" y="809625"/>
                </a:cubicBezTo>
                <a:cubicBezTo>
                  <a:pt x="969787" y="814326"/>
                  <a:pt x="968375" y="819150"/>
                  <a:pt x="966787" y="823913"/>
                </a:cubicBezTo>
                <a:cubicBezTo>
                  <a:pt x="968375" y="873125"/>
                  <a:pt x="968962" y="922380"/>
                  <a:pt x="971550" y="971550"/>
                </a:cubicBezTo>
                <a:cubicBezTo>
                  <a:pt x="973885" y="1015906"/>
                  <a:pt x="974165" y="991534"/>
                  <a:pt x="981075" y="1019175"/>
                </a:cubicBezTo>
                <a:cubicBezTo>
                  <a:pt x="983038" y="1027028"/>
                  <a:pt x="984081" y="1035086"/>
                  <a:pt x="985837" y="1042988"/>
                </a:cubicBezTo>
                <a:cubicBezTo>
                  <a:pt x="987257" y="1049378"/>
                  <a:pt x="989012" y="1055688"/>
                  <a:pt x="990600" y="1062038"/>
                </a:cubicBezTo>
                <a:cubicBezTo>
                  <a:pt x="985837" y="1065213"/>
                  <a:pt x="981958" y="1070622"/>
                  <a:pt x="976312" y="1071563"/>
                </a:cubicBezTo>
                <a:cubicBezTo>
                  <a:pt x="960419" y="1074212"/>
                  <a:pt x="960450" y="1060462"/>
                  <a:pt x="952500" y="1052513"/>
                </a:cubicBezTo>
                <a:cubicBezTo>
                  <a:pt x="948452" y="1048466"/>
                  <a:pt x="943443" y="1045313"/>
                  <a:pt x="938212" y="1042988"/>
                </a:cubicBezTo>
                <a:cubicBezTo>
                  <a:pt x="914903" y="1032628"/>
                  <a:pt x="911896" y="1035093"/>
                  <a:pt x="890587" y="1028700"/>
                </a:cubicBezTo>
                <a:cubicBezTo>
                  <a:pt x="880970" y="1025815"/>
                  <a:pt x="870366" y="1024744"/>
                  <a:pt x="862012" y="1019175"/>
                </a:cubicBezTo>
                <a:cubicBezTo>
                  <a:pt x="857250" y="1016000"/>
                  <a:pt x="852122" y="1013314"/>
                  <a:pt x="847725" y="1009650"/>
                </a:cubicBezTo>
                <a:cubicBezTo>
                  <a:pt x="842551" y="1005338"/>
                  <a:pt x="839285" y="998705"/>
                  <a:pt x="833437" y="995363"/>
                </a:cubicBezTo>
                <a:cubicBezTo>
                  <a:pt x="827754" y="992116"/>
                  <a:pt x="820429" y="993118"/>
                  <a:pt x="814387" y="990600"/>
                </a:cubicBezTo>
                <a:cubicBezTo>
                  <a:pt x="801280" y="985139"/>
                  <a:pt x="788987" y="977900"/>
                  <a:pt x="776287" y="971550"/>
                </a:cubicBezTo>
                <a:lnTo>
                  <a:pt x="776287" y="971550"/>
                </a:lnTo>
                <a:lnTo>
                  <a:pt x="747712" y="952500"/>
                </a:lnTo>
                <a:cubicBezTo>
                  <a:pt x="742950" y="949325"/>
                  <a:pt x="738855" y="944785"/>
                  <a:pt x="733425" y="942975"/>
                </a:cubicBezTo>
                <a:lnTo>
                  <a:pt x="719137" y="938213"/>
                </a:lnTo>
                <a:cubicBezTo>
                  <a:pt x="712787" y="931863"/>
                  <a:pt x="706905" y="925007"/>
                  <a:pt x="700087" y="919163"/>
                </a:cubicBezTo>
                <a:cubicBezTo>
                  <a:pt x="695741" y="915438"/>
                  <a:pt x="690457" y="912965"/>
                  <a:pt x="685800" y="909638"/>
                </a:cubicBezTo>
                <a:cubicBezTo>
                  <a:pt x="679341" y="905024"/>
                  <a:pt x="672724" y="900577"/>
                  <a:pt x="666750" y="895350"/>
                </a:cubicBezTo>
                <a:cubicBezTo>
                  <a:pt x="659992" y="889436"/>
                  <a:pt x="655401" y="880920"/>
                  <a:pt x="647700" y="876300"/>
                </a:cubicBezTo>
                <a:cubicBezTo>
                  <a:pt x="639091" y="871134"/>
                  <a:pt x="619125" y="866775"/>
                  <a:pt x="619125" y="866775"/>
                </a:cubicBezTo>
                <a:cubicBezTo>
                  <a:pt x="584026" y="840451"/>
                  <a:pt x="616692" y="861101"/>
                  <a:pt x="581025" y="847725"/>
                </a:cubicBezTo>
                <a:cubicBezTo>
                  <a:pt x="547623" y="835199"/>
                  <a:pt x="575325" y="842494"/>
                  <a:pt x="547687" y="828675"/>
                </a:cubicBezTo>
                <a:cubicBezTo>
                  <a:pt x="543197" y="826430"/>
                  <a:pt x="538162" y="825500"/>
                  <a:pt x="533400" y="823913"/>
                </a:cubicBezTo>
                <a:cubicBezTo>
                  <a:pt x="514038" y="811005"/>
                  <a:pt x="492052" y="796851"/>
                  <a:pt x="476250" y="781050"/>
                </a:cubicBezTo>
                <a:cubicBezTo>
                  <a:pt x="471487" y="776288"/>
                  <a:pt x="467136" y="771075"/>
                  <a:pt x="461962" y="766763"/>
                </a:cubicBezTo>
                <a:cubicBezTo>
                  <a:pt x="457565" y="763099"/>
                  <a:pt x="451953" y="761041"/>
                  <a:pt x="447675" y="757238"/>
                </a:cubicBezTo>
                <a:cubicBezTo>
                  <a:pt x="386137" y="702536"/>
                  <a:pt x="445993" y="748833"/>
                  <a:pt x="400050" y="714375"/>
                </a:cubicBezTo>
                <a:cubicBezTo>
                  <a:pt x="396875" y="708025"/>
                  <a:pt x="394652" y="701102"/>
                  <a:pt x="390525" y="695325"/>
                </a:cubicBezTo>
                <a:cubicBezTo>
                  <a:pt x="378250" y="678140"/>
                  <a:pt x="376691" y="683797"/>
                  <a:pt x="361950" y="671513"/>
                </a:cubicBezTo>
                <a:cubicBezTo>
                  <a:pt x="356776" y="667201"/>
                  <a:pt x="352836" y="661537"/>
                  <a:pt x="347662" y="657225"/>
                </a:cubicBezTo>
                <a:cubicBezTo>
                  <a:pt x="343265" y="653561"/>
                  <a:pt x="337422" y="651747"/>
                  <a:pt x="333375" y="647700"/>
                </a:cubicBezTo>
                <a:cubicBezTo>
                  <a:pt x="327762" y="642087"/>
                  <a:pt x="324451" y="634501"/>
                  <a:pt x="319087" y="628650"/>
                </a:cubicBezTo>
                <a:cubicBezTo>
                  <a:pt x="306951" y="615410"/>
                  <a:pt x="280987" y="590550"/>
                  <a:pt x="280987" y="590550"/>
                </a:cubicBezTo>
                <a:cubicBezTo>
                  <a:pt x="279400" y="585788"/>
                  <a:pt x="278470" y="580753"/>
                  <a:pt x="276225" y="576263"/>
                </a:cubicBezTo>
                <a:cubicBezTo>
                  <a:pt x="273665" y="571143"/>
                  <a:pt x="270027" y="566633"/>
                  <a:pt x="266700" y="561975"/>
                </a:cubicBezTo>
                <a:cubicBezTo>
                  <a:pt x="252732" y="542420"/>
                  <a:pt x="254108" y="546592"/>
                  <a:pt x="242887" y="528638"/>
                </a:cubicBezTo>
                <a:cubicBezTo>
                  <a:pt x="237981" y="520788"/>
                  <a:pt x="232740" y="513104"/>
                  <a:pt x="228600" y="504825"/>
                </a:cubicBezTo>
                <a:cubicBezTo>
                  <a:pt x="226355" y="500335"/>
                  <a:pt x="226082" y="495028"/>
                  <a:pt x="223837" y="490538"/>
                </a:cubicBezTo>
                <a:cubicBezTo>
                  <a:pt x="221277" y="485418"/>
                  <a:pt x="217152" y="481220"/>
                  <a:pt x="214312" y="476250"/>
                </a:cubicBezTo>
                <a:cubicBezTo>
                  <a:pt x="193207" y="439316"/>
                  <a:pt x="219293" y="475332"/>
                  <a:pt x="185737" y="433388"/>
                </a:cubicBezTo>
                <a:cubicBezTo>
                  <a:pt x="173770" y="397481"/>
                  <a:pt x="189911" y="441735"/>
                  <a:pt x="171450" y="404813"/>
                </a:cubicBezTo>
                <a:cubicBezTo>
                  <a:pt x="169205" y="400323"/>
                  <a:pt x="168665" y="395139"/>
                  <a:pt x="166687" y="390525"/>
                </a:cubicBezTo>
                <a:cubicBezTo>
                  <a:pt x="163890" y="384000"/>
                  <a:pt x="160337" y="377825"/>
                  <a:pt x="157162" y="371475"/>
                </a:cubicBezTo>
                <a:cubicBezTo>
                  <a:pt x="147173" y="331514"/>
                  <a:pt x="159630" y="375492"/>
                  <a:pt x="138112" y="323850"/>
                </a:cubicBezTo>
                <a:cubicBezTo>
                  <a:pt x="134250" y="314582"/>
                  <a:pt x="133077" y="304255"/>
                  <a:pt x="128587" y="295275"/>
                </a:cubicBezTo>
                <a:cubicBezTo>
                  <a:pt x="123658" y="285418"/>
                  <a:pt x="117231" y="270594"/>
                  <a:pt x="109537" y="261938"/>
                </a:cubicBezTo>
                <a:cubicBezTo>
                  <a:pt x="100588" y="251870"/>
                  <a:pt x="88434" y="244571"/>
                  <a:pt x="80962" y="233363"/>
                </a:cubicBezTo>
                <a:cubicBezTo>
                  <a:pt x="68262" y="214313"/>
                  <a:pt x="76200" y="222250"/>
                  <a:pt x="57150" y="209550"/>
                </a:cubicBezTo>
                <a:cubicBezTo>
                  <a:pt x="34364" y="175371"/>
                  <a:pt x="46195" y="189069"/>
                  <a:pt x="23812" y="166688"/>
                </a:cubicBezTo>
                <a:cubicBezTo>
                  <a:pt x="22225" y="161925"/>
                  <a:pt x="21295" y="156890"/>
                  <a:pt x="19050" y="152400"/>
                </a:cubicBezTo>
                <a:cubicBezTo>
                  <a:pt x="582" y="115463"/>
                  <a:pt x="16737" y="159746"/>
                  <a:pt x="4762" y="123825"/>
                </a:cubicBezTo>
                <a:cubicBezTo>
                  <a:pt x="3175" y="106363"/>
                  <a:pt x="0" y="88972"/>
                  <a:pt x="0" y="71438"/>
                </a:cubicBezTo>
                <a:lnTo>
                  <a:pt x="0" y="47625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5889-59D2-455E-BA4D-4F1E7275FE5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863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紫蘿蘭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肥皂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肥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肥皂</Template>
  <TotalTime>1927</TotalTime>
  <Words>1887</Words>
  <Application>Microsoft Office PowerPoint</Application>
  <PresentationFormat>寬螢幕</PresentationFormat>
  <Paragraphs>651</Paragraphs>
  <Slides>31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0" baseType="lpstr">
      <vt:lpstr>新細明體</vt:lpstr>
      <vt:lpstr>標楷體</vt:lpstr>
      <vt:lpstr>Arial</vt:lpstr>
      <vt:lpstr>Calibri</vt:lpstr>
      <vt:lpstr>Century Gothic</vt:lpstr>
      <vt:lpstr>Garamond</vt:lpstr>
      <vt:lpstr>Times New Roman</vt:lpstr>
      <vt:lpstr>Wingdings</vt:lpstr>
      <vt:lpstr>肥皂</vt:lpstr>
      <vt:lpstr>使用CGRD的前處理</vt:lpstr>
      <vt:lpstr>OUTLINE</vt:lpstr>
      <vt:lpstr>CGRD檔案清單</vt:lpstr>
      <vt:lpstr>PowerPoint 簡報</vt:lpstr>
      <vt:lpstr>介紹CGRD檔案系統</vt:lpstr>
      <vt:lpstr>常用檔案介紹</vt:lpstr>
      <vt:lpstr>Check &amp; clean</vt:lpstr>
      <vt:lpstr>Check &amp; clean</vt:lpstr>
      <vt:lpstr>資料處理流程</vt:lpstr>
      <vt:lpstr>根據不同目的選擇檔案</vt:lpstr>
      <vt:lpstr>查詢代碼</vt:lpstr>
      <vt:lpstr>診斷</vt:lpstr>
      <vt:lpstr>診斷-疾病分類統計檔</vt:lpstr>
      <vt:lpstr>診斷-門診診斷檔</vt:lpstr>
      <vt:lpstr>檢驗</vt:lpstr>
      <vt:lpstr>檢驗-生化檢驗</vt:lpstr>
      <vt:lpstr>檢驗-微生物</vt:lpstr>
      <vt:lpstr>生命徵象</vt:lpstr>
      <vt:lpstr>生命徵象項目代碼</vt:lpstr>
      <vt:lpstr>生命徵象</vt:lpstr>
      <vt:lpstr>用藥、材料</vt:lpstr>
      <vt:lpstr>醫囑</vt:lpstr>
      <vt:lpstr>手術</vt:lpstr>
      <vt:lpstr>例子: 洗腎</vt:lpstr>
      <vt:lpstr>出生紀錄</vt:lpstr>
      <vt:lpstr>死亡</vt:lpstr>
      <vt:lpstr>其他</vt:lpstr>
      <vt:lpstr>串檔注意事項</vt:lpstr>
      <vt:lpstr>Thanks for your attention~</vt:lpstr>
      <vt:lpstr>出院病摘</vt:lpstr>
      <vt:lpstr>死亡證明書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使用CGRD的前處理</dc:title>
  <dc:creator>Windows 使用者</dc:creator>
  <cp:lastModifiedBy>Windows 使用者</cp:lastModifiedBy>
  <cp:revision>80</cp:revision>
  <cp:lastPrinted>2018-12-12T08:53:07Z</cp:lastPrinted>
  <dcterms:created xsi:type="dcterms:W3CDTF">2018-12-12T08:11:59Z</dcterms:created>
  <dcterms:modified xsi:type="dcterms:W3CDTF">2019-03-06T03:58:33Z</dcterms:modified>
</cp:coreProperties>
</file>