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4" r:id="rId3"/>
    <p:sldId id="310" r:id="rId4"/>
    <p:sldId id="258" r:id="rId5"/>
    <p:sldId id="272" r:id="rId6"/>
    <p:sldId id="312" r:id="rId7"/>
    <p:sldId id="268" r:id="rId8"/>
    <p:sldId id="266" r:id="rId9"/>
    <p:sldId id="264" r:id="rId10"/>
    <p:sldId id="311" r:id="rId11"/>
    <p:sldId id="275" r:id="rId12"/>
    <p:sldId id="274" r:id="rId13"/>
    <p:sldId id="298" r:id="rId14"/>
    <p:sldId id="314" r:id="rId15"/>
    <p:sldId id="326" r:id="rId16"/>
    <p:sldId id="328" r:id="rId17"/>
    <p:sldId id="324" r:id="rId18"/>
    <p:sldId id="305" r:id="rId19"/>
    <p:sldId id="325" r:id="rId20"/>
    <p:sldId id="281" r:id="rId21"/>
    <p:sldId id="306" r:id="rId22"/>
    <p:sldId id="291" r:id="rId23"/>
    <p:sldId id="294" r:id="rId24"/>
    <p:sldId id="285" r:id="rId25"/>
    <p:sldId id="288" r:id="rId26"/>
    <p:sldId id="293" r:id="rId27"/>
    <p:sldId id="316" r:id="rId28"/>
    <p:sldId id="297" r:id="rId29"/>
    <p:sldId id="317" r:id="rId30"/>
    <p:sldId id="296" r:id="rId31"/>
    <p:sldId id="300" r:id="rId32"/>
    <p:sldId id="276" r:id="rId33"/>
    <p:sldId id="320" r:id="rId34"/>
    <p:sldId id="323" r:id="rId35"/>
    <p:sldId id="321" r:id="rId36"/>
    <p:sldId id="303" r:id="rId37"/>
    <p:sldId id="287" r:id="rId38"/>
    <p:sldId id="327" r:id="rId39"/>
    <p:sldId id="301" r:id="rId40"/>
    <p:sldId id="329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-13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DB69E-345C-4AAF-9E28-B2EE528E6A2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8DF9C50-6198-47E2-9117-DFE4ECBF6DC8}">
      <dgm:prSet phldrT="[文字]"/>
      <dgm:spPr/>
      <dgm:t>
        <a:bodyPr/>
        <a:lstStyle/>
        <a:p>
          <a:r>
            <a:rPr lang="zh-TW" altLang="en-US" dirty="0" smtClean="0"/>
            <a:t>前處理</a:t>
          </a:r>
          <a:endParaRPr lang="zh-TW" altLang="en-US" dirty="0"/>
        </a:p>
      </dgm:t>
    </dgm:pt>
    <dgm:pt modelId="{8A3F1FE2-E5CA-4536-82ED-937D511C6442}" type="parTrans" cxnId="{8BAC09AC-6C71-44A0-BD39-88B6EDECAFD4}">
      <dgm:prSet/>
      <dgm:spPr/>
      <dgm:t>
        <a:bodyPr/>
        <a:lstStyle/>
        <a:p>
          <a:endParaRPr lang="zh-TW" altLang="en-US"/>
        </a:p>
      </dgm:t>
    </dgm:pt>
    <dgm:pt modelId="{B5708A91-0D1C-407A-8B99-A12C16886F65}" type="sibTrans" cxnId="{8BAC09AC-6C71-44A0-BD39-88B6EDECAFD4}">
      <dgm:prSet/>
      <dgm:spPr/>
      <dgm:t>
        <a:bodyPr/>
        <a:lstStyle/>
        <a:p>
          <a:endParaRPr lang="zh-TW" altLang="en-US"/>
        </a:p>
      </dgm:t>
    </dgm:pt>
    <dgm:pt modelId="{C7549AB2-76BF-4E8F-86BB-CE19735FDB7C}">
      <dgm:prSet phldrT="[文字]"/>
      <dgm:spPr/>
      <dgm:t>
        <a:bodyPr/>
        <a:lstStyle/>
        <a:p>
          <a:r>
            <a:rPr lang="zh-TW" altLang="en-US" dirty="0" smtClean="0"/>
            <a:t>找出</a:t>
          </a:r>
          <a:r>
            <a:rPr lang="en-US" altLang="zh-TW" dirty="0" smtClean="0"/>
            <a:t>pattern</a:t>
          </a:r>
          <a:r>
            <a:rPr lang="zh-TW" altLang="en-US" dirty="0" smtClean="0"/>
            <a:t>位置</a:t>
          </a:r>
          <a:endParaRPr lang="zh-TW" altLang="en-US" dirty="0"/>
        </a:p>
      </dgm:t>
    </dgm:pt>
    <dgm:pt modelId="{43EAAE52-3157-4700-9D18-03009E5C15F4}" type="parTrans" cxnId="{E4E8D136-C8E1-4BB1-98D5-DC7CC6C122F2}">
      <dgm:prSet/>
      <dgm:spPr/>
      <dgm:t>
        <a:bodyPr/>
        <a:lstStyle/>
        <a:p>
          <a:endParaRPr lang="zh-TW" altLang="en-US"/>
        </a:p>
      </dgm:t>
    </dgm:pt>
    <dgm:pt modelId="{799C9638-2973-4A8C-BC7D-824FC42FDD88}" type="sibTrans" cxnId="{E4E8D136-C8E1-4BB1-98D5-DC7CC6C122F2}">
      <dgm:prSet/>
      <dgm:spPr/>
      <dgm:t>
        <a:bodyPr/>
        <a:lstStyle/>
        <a:p>
          <a:endParaRPr lang="zh-TW" altLang="en-US"/>
        </a:p>
      </dgm:t>
    </dgm:pt>
    <dgm:pt modelId="{A538FCAF-F9F0-478A-B6F2-93FB52FE2A8C}">
      <dgm:prSet phldrT="[文字]"/>
      <dgm:spPr/>
      <dgm:t>
        <a:bodyPr/>
        <a:lstStyle/>
        <a:p>
          <a:r>
            <a:rPr lang="zh-TW" altLang="en-US" dirty="0" smtClean="0"/>
            <a:t>計算字串長度</a:t>
          </a:r>
          <a:endParaRPr lang="zh-TW" altLang="en-US" dirty="0"/>
        </a:p>
      </dgm:t>
    </dgm:pt>
    <dgm:pt modelId="{52DECC98-6D60-46A7-8B91-496280FF43E2}" type="parTrans" cxnId="{464DEBA5-0F10-4F34-875F-89868EF3271C}">
      <dgm:prSet/>
      <dgm:spPr/>
      <dgm:t>
        <a:bodyPr/>
        <a:lstStyle/>
        <a:p>
          <a:endParaRPr lang="zh-TW" altLang="en-US"/>
        </a:p>
      </dgm:t>
    </dgm:pt>
    <dgm:pt modelId="{920569EA-B9F0-4827-AEA4-5D743F7D3C84}" type="sibTrans" cxnId="{464DEBA5-0F10-4F34-875F-89868EF3271C}">
      <dgm:prSet/>
      <dgm:spPr/>
      <dgm:t>
        <a:bodyPr/>
        <a:lstStyle/>
        <a:p>
          <a:endParaRPr lang="zh-TW" altLang="en-US"/>
        </a:p>
      </dgm:t>
    </dgm:pt>
    <dgm:pt modelId="{98BDF7E2-AEF2-4E26-9B56-FD59EC416B85}">
      <dgm:prSet/>
      <dgm:spPr/>
      <dgm:t>
        <a:bodyPr/>
        <a:lstStyle/>
        <a:p>
          <a:r>
            <a:rPr lang="zh-TW" altLang="en-US" dirty="0" smtClean="0"/>
            <a:t>大小寫轉換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空白處理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符號</a:t>
          </a:r>
          <a:endParaRPr lang="zh-TW" altLang="en-US" dirty="0"/>
        </a:p>
      </dgm:t>
    </dgm:pt>
    <dgm:pt modelId="{F0BC923E-46A0-4F86-AD62-C6613C3C5DB5}" type="parTrans" cxnId="{877CE3BD-1E91-4CEB-8E9C-7CB58DBDF747}">
      <dgm:prSet/>
      <dgm:spPr/>
      <dgm:t>
        <a:bodyPr/>
        <a:lstStyle/>
        <a:p>
          <a:endParaRPr lang="zh-TW" altLang="en-US"/>
        </a:p>
      </dgm:t>
    </dgm:pt>
    <dgm:pt modelId="{F7691876-CC8B-43C6-94EF-3F1BBB29E8AC}" type="sibTrans" cxnId="{877CE3BD-1E91-4CEB-8E9C-7CB58DBDF747}">
      <dgm:prSet/>
      <dgm:spPr/>
      <dgm:t>
        <a:bodyPr/>
        <a:lstStyle/>
        <a:p>
          <a:endParaRPr lang="zh-TW" altLang="en-US"/>
        </a:p>
      </dgm:t>
    </dgm:pt>
    <dgm:pt modelId="{D9F73410-BFB6-46AE-9260-A5D317BFA9ED}">
      <dgm:prSet/>
      <dgm:spPr/>
      <dgm:t>
        <a:bodyPr/>
        <a:lstStyle/>
        <a:p>
          <a:r>
            <a:rPr lang="en-US" altLang="zh-TW" dirty="0" smtClean="0"/>
            <a:t>FIND</a:t>
          </a:r>
          <a:endParaRPr lang="zh-TW" altLang="en-US" dirty="0"/>
        </a:p>
      </dgm:t>
    </dgm:pt>
    <dgm:pt modelId="{0F21907B-2C34-4A24-9568-966E7D7EB670}" type="parTrans" cxnId="{16929434-5414-431C-AC49-DB3869638D9B}">
      <dgm:prSet/>
      <dgm:spPr/>
      <dgm:t>
        <a:bodyPr/>
        <a:lstStyle/>
        <a:p>
          <a:endParaRPr lang="zh-TW" altLang="en-US"/>
        </a:p>
      </dgm:t>
    </dgm:pt>
    <dgm:pt modelId="{3771176B-B707-4BF3-883F-56E3507411AB}" type="sibTrans" cxnId="{16929434-5414-431C-AC49-DB3869638D9B}">
      <dgm:prSet/>
      <dgm:spPr/>
      <dgm:t>
        <a:bodyPr/>
        <a:lstStyle/>
        <a:p>
          <a:endParaRPr lang="zh-TW" altLang="en-US"/>
        </a:p>
      </dgm:t>
    </dgm:pt>
    <dgm:pt modelId="{1E83781C-07F1-452A-886A-AD1DFD465ACE}">
      <dgm:prSet/>
      <dgm:spPr/>
      <dgm:t>
        <a:bodyPr/>
        <a:lstStyle/>
        <a:p>
          <a:r>
            <a:rPr lang="en-US" altLang="zh-TW" dirty="0" smtClean="0"/>
            <a:t>LENGTH</a:t>
          </a:r>
          <a:endParaRPr lang="zh-TW" altLang="en-US" dirty="0"/>
        </a:p>
      </dgm:t>
    </dgm:pt>
    <dgm:pt modelId="{86A101CB-E5CA-4DF6-95ED-EBD146B618B6}" type="parTrans" cxnId="{D7C4867D-554F-4680-82D4-EAA16C8D62FA}">
      <dgm:prSet/>
      <dgm:spPr/>
      <dgm:t>
        <a:bodyPr/>
        <a:lstStyle/>
        <a:p>
          <a:endParaRPr lang="zh-TW" altLang="en-US"/>
        </a:p>
      </dgm:t>
    </dgm:pt>
    <dgm:pt modelId="{CE0366DB-66AD-495B-A91C-C8A123C097F2}" type="sibTrans" cxnId="{D7C4867D-554F-4680-82D4-EAA16C8D62FA}">
      <dgm:prSet/>
      <dgm:spPr/>
      <dgm:t>
        <a:bodyPr/>
        <a:lstStyle/>
        <a:p>
          <a:endParaRPr lang="zh-TW" altLang="en-US"/>
        </a:p>
      </dgm:t>
    </dgm:pt>
    <dgm:pt modelId="{CC6A8666-CFCF-4087-BCAB-E6F8930052DE}">
      <dgm:prSet phldrT="[文字]"/>
      <dgm:spPr/>
      <dgm:t>
        <a:bodyPr/>
        <a:lstStyle/>
        <a:p>
          <a:r>
            <a:rPr lang="zh-TW" altLang="en-US" dirty="0" smtClean="0"/>
            <a:t>讀取</a:t>
          </a:r>
          <a:r>
            <a:rPr lang="en-US" altLang="zh-TW" dirty="0" smtClean="0"/>
            <a:t>2</a:t>
          </a:r>
          <a:r>
            <a:rPr lang="zh-TW" altLang="en-US" dirty="0" smtClean="0"/>
            <a:t>位數的</a:t>
          </a:r>
          <a:r>
            <a:rPr lang="en-US" altLang="zh-TW" dirty="0" smtClean="0"/>
            <a:t>LVEF</a:t>
          </a:r>
          <a:endParaRPr lang="zh-TW" altLang="en-US" dirty="0"/>
        </a:p>
      </dgm:t>
    </dgm:pt>
    <dgm:pt modelId="{1EC1F8BE-5070-4BA6-91BF-AC2BAFB14C28}" type="parTrans" cxnId="{4283AF57-BBBC-46B0-94FD-7B1EE3300853}">
      <dgm:prSet/>
      <dgm:spPr/>
      <dgm:t>
        <a:bodyPr/>
        <a:lstStyle/>
        <a:p>
          <a:endParaRPr lang="zh-TW" altLang="en-US"/>
        </a:p>
      </dgm:t>
    </dgm:pt>
    <dgm:pt modelId="{39E5A241-24FF-4462-A17D-8F662CACF29F}" type="sibTrans" cxnId="{4283AF57-BBBC-46B0-94FD-7B1EE3300853}">
      <dgm:prSet/>
      <dgm:spPr/>
      <dgm:t>
        <a:bodyPr/>
        <a:lstStyle/>
        <a:p>
          <a:endParaRPr lang="zh-TW" altLang="en-US"/>
        </a:p>
      </dgm:t>
    </dgm:pt>
    <dgm:pt modelId="{C41642E6-C88A-4DBC-A15B-3A353A87C593}">
      <dgm:prSet/>
      <dgm:spPr/>
      <dgm:t>
        <a:bodyPr/>
        <a:lstStyle/>
        <a:p>
          <a:r>
            <a:rPr lang="en-US" altLang="zh-TW" dirty="0" smtClean="0"/>
            <a:t>SUBSTR</a:t>
          </a:r>
          <a:endParaRPr lang="zh-TW" altLang="en-US" dirty="0"/>
        </a:p>
      </dgm:t>
    </dgm:pt>
    <dgm:pt modelId="{096F801D-87D1-4399-97DB-535046969096}" type="parTrans" cxnId="{A7FAEF3E-C849-412F-999F-285CD1D9CCB7}">
      <dgm:prSet/>
      <dgm:spPr/>
      <dgm:t>
        <a:bodyPr/>
        <a:lstStyle/>
        <a:p>
          <a:endParaRPr lang="zh-TW" altLang="en-US"/>
        </a:p>
      </dgm:t>
    </dgm:pt>
    <dgm:pt modelId="{7B1B2079-4CB0-4700-A23E-454944DF645F}" type="sibTrans" cxnId="{A7FAEF3E-C849-412F-999F-285CD1D9CCB7}">
      <dgm:prSet/>
      <dgm:spPr/>
      <dgm:t>
        <a:bodyPr/>
        <a:lstStyle/>
        <a:p>
          <a:endParaRPr lang="zh-TW" altLang="en-US"/>
        </a:p>
      </dgm:t>
    </dgm:pt>
    <dgm:pt modelId="{C9FE9A4E-4F91-42E8-83A8-48F7D18C19EB}" type="pres">
      <dgm:prSet presAssocID="{4F1DB69E-345C-4AAF-9E28-B2EE528E6A2E}" presName="linearFlow" presStyleCnt="0">
        <dgm:presLayoutVars>
          <dgm:dir/>
          <dgm:animLvl val="lvl"/>
          <dgm:resizeHandles val="exact"/>
        </dgm:presLayoutVars>
      </dgm:prSet>
      <dgm:spPr/>
    </dgm:pt>
    <dgm:pt modelId="{BC314EE0-1C9D-40A7-895E-BB20EDD095EF}" type="pres">
      <dgm:prSet presAssocID="{28DF9C50-6198-47E2-9117-DFE4ECBF6DC8}" presName="composite" presStyleCnt="0"/>
      <dgm:spPr/>
    </dgm:pt>
    <dgm:pt modelId="{A1EF57E9-9C50-4AF5-B554-59DFEC040057}" type="pres">
      <dgm:prSet presAssocID="{28DF9C50-6198-47E2-9117-DFE4ECBF6DC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9DD842-2CC2-45D7-82CD-978248C8CC36}" type="pres">
      <dgm:prSet presAssocID="{28DF9C50-6198-47E2-9117-DFE4ECBF6DC8}" presName="parSh" presStyleLbl="node1" presStyleIdx="0" presStyleCnt="4"/>
      <dgm:spPr/>
      <dgm:t>
        <a:bodyPr/>
        <a:lstStyle/>
        <a:p>
          <a:endParaRPr lang="zh-TW" altLang="en-US"/>
        </a:p>
      </dgm:t>
    </dgm:pt>
    <dgm:pt modelId="{DB86702A-FB90-4A57-B14E-D9890B3295B4}" type="pres">
      <dgm:prSet presAssocID="{28DF9C50-6198-47E2-9117-DFE4ECBF6DC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DCE7E-5D4D-4716-8FC3-BFAB56F397D0}" type="pres">
      <dgm:prSet presAssocID="{B5708A91-0D1C-407A-8B99-A12C16886F65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BCDCCEDB-C2D8-4909-B4FF-C92B6F01AB30}" type="pres">
      <dgm:prSet presAssocID="{B5708A91-0D1C-407A-8B99-A12C16886F65}" presName="connTx" presStyleLbl="sibTrans2D1" presStyleIdx="0" presStyleCnt="3"/>
      <dgm:spPr/>
      <dgm:t>
        <a:bodyPr/>
        <a:lstStyle/>
        <a:p>
          <a:endParaRPr lang="zh-TW" altLang="en-US"/>
        </a:p>
      </dgm:t>
    </dgm:pt>
    <dgm:pt modelId="{490329FB-002F-4B75-B698-0D79E710E287}" type="pres">
      <dgm:prSet presAssocID="{C7549AB2-76BF-4E8F-86BB-CE19735FDB7C}" presName="composite" presStyleCnt="0"/>
      <dgm:spPr/>
    </dgm:pt>
    <dgm:pt modelId="{45F11DC0-C485-47DF-BD0F-F12201CF4051}" type="pres">
      <dgm:prSet presAssocID="{C7549AB2-76BF-4E8F-86BB-CE19735FDB7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6915C7-C9A0-4537-9754-276D4E9B3D14}" type="pres">
      <dgm:prSet presAssocID="{C7549AB2-76BF-4E8F-86BB-CE19735FDB7C}" presName="parSh" presStyleLbl="node1" presStyleIdx="1" presStyleCnt="4"/>
      <dgm:spPr/>
      <dgm:t>
        <a:bodyPr/>
        <a:lstStyle/>
        <a:p>
          <a:endParaRPr lang="zh-TW" altLang="en-US"/>
        </a:p>
      </dgm:t>
    </dgm:pt>
    <dgm:pt modelId="{5025A622-EA53-4DF9-B7D7-6D37FB7EC7B3}" type="pres">
      <dgm:prSet presAssocID="{C7549AB2-76BF-4E8F-86BB-CE19735FDB7C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E44DA2-7474-412E-8318-A7C78E7BEF39}" type="pres">
      <dgm:prSet presAssocID="{799C9638-2973-4A8C-BC7D-824FC42FDD88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9D8B550-1657-4993-8DF7-B3A660C12B10}" type="pres">
      <dgm:prSet presAssocID="{799C9638-2973-4A8C-BC7D-824FC42FDD88}" presName="connTx" presStyleLbl="sibTrans2D1" presStyleIdx="1" presStyleCnt="3"/>
      <dgm:spPr/>
      <dgm:t>
        <a:bodyPr/>
        <a:lstStyle/>
        <a:p>
          <a:endParaRPr lang="zh-TW" altLang="en-US"/>
        </a:p>
      </dgm:t>
    </dgm:pt>
    <dgm:pt modelId="{73199406-ECD2-4143-8151-B9A2FF0B8051}" type="pres">
      <dgm:prSet presAssocID="{A538FCAF-F9F0-478A-B6F2-93FB52FE2A8C}" presName="composite" presStyleCnt="0"/>
      <dgm:spPr/>
    </dgm:pt>
    <dgm:pt modelId="{B00C9247-4E86-4402-9254-B0DD175C23FF}" type="pres">
      <dgm:prSet presAssocID="{A538FCAF-F9F0-478A-B6F2-93FB52FE2A8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16C4AF-DB71-4822-9570-90C49C33727E}" type="pres">
      <dgm:prSet presAssocID="{A538FCAF-F9F0-478A-B6F2-93FB52FE2A8C}" presName="parSh" presStyleLbl="node1" presStyleIdx="2" presStyleCnt="4"/>
      <dgm:spPr/>
      <dgm:t>
        <a:bodyPr/>
        <a:lstStyle/>
        <a:p>
          <a:endParaRPr lang="zh-TW" altLang="en-US"/>
        </a:p>
      </dgm:t>
    </dgm:pt>
    <dgm:pt modelId="{0B3C07E7-F2B0-4BA9-B161-C00DF7EA21EC}" type="pres">
      <dgm:prSet presAssocID="{A538FCAF-F9F0-478A-B6F2-93FB52FE2A8C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89E23-F4D7-4713-BF4F-F7C5514C733D}" type="pres">
      <dgm:prSet presAssocID="{920569EA-B9F0-4827-AEA4-5D743F7D3C84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7E7B6E9-5BC1-4A01-8D09-BA3920D97F15}" type="pres">
      <dgm:prSet presAssocID="{920569EA-B9F0-4827-AEA4-5D743F7D3C84}" presName="connTx" presStyleLbl="sibTrans2D1" presStyleIdx="2" presStyleCnt="3"/>
      <dgm:spPr/>
      <dgm:t>
        <a:bodyPr/>
        <a:lstStyle/>
        <a:p>
          <a:endParaRPr lang="zh-TW" altLang="en-US"/>
        </a:p>
      </dgm:t>
    </dgm:pt>
    <dgm:pt modelId="{A1E179AB-CAE2-448C-BC4C-C2FE2787E51F}" type="pres">
      <dgm:prSet presAssocID="{CC6A8666-CFCF-4087-BCAB-E6F8930052DE}" presName="composite" presStyleCnt="0"/>
      <dgm:spPr/>
    </dgm:pt>
    <dgm:pt modelId="{F7E71E9E-0820-498F-827A-169DC795DCB3}" type="pres">
      <dgm:prSet presAssocID="{CC6A8666-CFCF-4087-BCAB-E6F8930052DE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04D730-40DD-4698-AD77-70FFFF9EE102}" type="pres">
      <dgm:prSet presAssocID="{CC6A8666-CFCF-4087-BCAB-E6F8930052DE}" presName="parSh" presStyleLbl="node1" presStyleIdx="3" presStyleCnt="4"/>
      <dgm:spPr/>
      <dgm:t>
        <a:bodyPr/>
        <a:lstStyle/>
        <a:p>
          <a:endParaRPr lang="zh-TW" altLang="en-US"/>
        </a:p>
      </dgm:t>
    </dgm:pt>
    <dgm:pt modelId="{0800F32E-7CFF-4F1A-B78F-A6659E09669F}" type="pres">
      <dgm:prSet presAssocID="{CC6A8666-CFCF-4087-BCAB-E6F8930052DE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4DEBA5-0F10-4F34-875F-89868EF3271C}" srcId="{4F1DB69E-345C-4AAF-9E28-B2EE528E6A2E}" destId="{A538FCAF-F9F0-478A-B6F2-93FB52FE2A8C}" srcOrd="2" destOrd="0" parTransId="{52DECC98-6D60-46A7-8B91-496280FF43E2}" sibTransId="{920569EA-B9F0-4827-AEA4-5D743F7D3C84}"/>
    <dgm:cxn modelId="{A7FAEF3E-C849-412F-999F-285CD1D9CCB7}" srcId="{CC6A8666-CFCF-4087-BCAB-E6F8930052DE}" destId="{C41642E6-C88A-4DBC-A15B-3A353A87C593}" srcOrd="0" destOrd="0" parTransId="{096F801D-87D1-4399-97DB-535046969096}" sibTransId="{7B1B2079-4CB0-4700-A23E-454944DF645F}"/>
    <dgm:cxn modelId="{4283AF57-BBBC-46B0-94FD-7B1EE3300853}" srcId="{4F1DB69E-345C-4AAF-9E28-B2EE528E6A2E}" destId="{CC6A8666-CFCF-4087-BCAB-E6F8930052DE}" srcOrd="3" destOrd="0" parTransId="{1EC1F8BE-5070-4BA6-91BF-AC2BAFB14C28}" sibTransId="{39E5A241-24FF-4462-A17D-8F662CACF29F}"/>
    <dgm:cxn modelId="{2A9E8F0D-B116-4672-AF19-F1F95E040679}" type="presOf" srcId="{B5708A91-0D1C-407A-8B99-A12C16886F65}" destId="{BCDCCEDB-C2D8-4909-B4FF-C92B6F01AB30}" srcOrd="1" destOrd="0" presId="urn:microsoft.com/office/officeart/2005/8/layout/process3"/>
    <dgm:cxn modelId="{458F8CFF-5669-4439-B12D-C046FE68C9F0}" type="presOf" srcId="{C7549AB2-76BF-4E8F-86BB-CE19735FDB7C}" destId="{116915C7-C9A0-4537-9754-276D4E9B3D14}" srcOrd="1" destOrd="0" presId="urn:microsoft.com/office/officeart/2005/8/layout/process3"/>
    <dgm:cxn modelId="{92786F4B-D471-4314-ABB3-6193C64E860F}" type="presOf" srcId="{920569EA-B9F0-4827-AEA4-5D743F7D3C84}" destId="{F7E7B6E9-5BC1-4A01-8D09-BA3920D97F15}" srcOrd="1" destOrd="0" presId="urn:microsoft.com/office/officeart/2005/8/layout/process3"/>
    <dgm:cxn modelId="{2B9B69AF-1EED-4D83-8A37-D32AD02EA622}" type="presOf" srcId="{920569EA-B9F0-4827-AEA4-5D743F7D3C84}" destId="{49C89E23-F4D7-4713-BF4F-F7C5514C733D}" srcOrd="0" destOrd="0" presId="urn:microsoft.com/office/officeart/2005/8/layout/process3"/>
    <dgm:cxn modelId="{1D138AB8-E0A5-42CE-8CF2-A74470AFC8B5}" type="presOf" srcId="{28DF9C50-6198-47E2-9117-DFE4ECBF6DC8}" destId="{A1EF57E9-9C50-4AF5-B554-59DFEC040057}" srcOrd="0" destOrd="0" presId="urn:microsoft.com/office/officeart/2005/8/layout/process3"/>
    <dgm:cxn modelId="{356B5AA1-7B19-42B5-B94D-6AC191CEA9F7}" type="presOf" srcId="{28DF9C50-6198-47E2-9117-DFE4ECBF6DC8}" destId="{8B9DD842-2CC2-45D7-82CD-978248C8CC36}" srcOrd="1" destOrd="0" presId="urn:microsoft.com/office/officeart/2005/8/layout/process3"/>
    <dgm:cxn modelId="{B6B95E29-1788-4D2B-A96E-B918C3B86C10}" type="presOf" srcId="{B5708A91-0D1C-407A-8B99-A12C16886F65}" destId="{FDFDCE7E-5D4D-4716-8FC3-BFAB56F397D0}" srcOrd="0" destOrd="0" presId="urn:microsoft.com/office/officeart/2005/8/layout/process3"/>
    <dgm:cxn modelId="{24D1D47F-6AFF-43FB-91CC-EA5B03AB0212}" type="presOf" srcId="{4F1DB69E-345C-4AAF-9E28-B2EE528E6A2E}" destId="{C9FE9A4E-4F91-42E8-83A8-48F7D18C19EB}" srcOrd="0" destOrd="0" presId="urn:microsoft.com/office/officeart/2005/8/layout/process3"/>
    <dgm:cxn modelId="{033C94F1-B4BB-469D-A53C-7662D909B711}" type="presOf" srcId="{C7549AB2-76BF-4E8F-86BB-CE19735FDB7C}" destId="{45F11DC0-C485-47DF-BD0F-F12201CF4051}" srcOrd="0" destOrd="0" presId="urn:microsoft.com/office/officeart/2005/8/layout/process3"/>
    <dgm:cxn modelId="{D7C4867D-554F-4680-82D4-EAA16C8D62FA}" srcId="{A538FCAF-F9F0-478A-B6F2-93FB52FE2A8C}" destId="{1E83781C-07F1-452A-886A-AD1DFD465ACE}" srcOrd="0" destOrd="0" parTransId="{86A101CB-E5CA-4DF6-95ED-EBD146B618B6}" sibTransId="{CE0366DB-66AD-495B-A91C-C8A123C097F2}"/>
    <dgm:cxn modelId="{16929434-5414-431C-AC49-DB3869638D9B}" srcId="{C7549AB2-76BF-4E8F-86BB-CE19735FDB7C}" destId="{D9F73410-BFB6-46AE-9260-A5D317BFA9ED}" srcOrd="0" destOrd="0" parTransId="{0F21907B-2C34-4A24-9568-966E7D7EB670}" sibTransId="{3771176B-B707-4BF3-883F-56E3507411AB}"/>
    <dgm:cxn modelId="{BF8175DC-1D62-4235-A8BD-62A0A7E2D6B3}" type="presOf" srcId="{799C9638-2973-4A8C-BC7D-824FC42FDD88}" destId="{53E44DA2-7474-412E-8318-A7C78E7BEF39}" srcOrd="0" destOrd="0" presId="urn:microsoft.com/office/officeart/2005/8/layout/process3"/>
    <dgm:cxn modelId="{F8E9F8F9-607A-4579-B960-AAF9CE2E26EF}" type="presOf" srcId="{C41642E6-C88A-4DBC-A15B-3A353A87C593}" destId="{0800F32E-7CFF-4F1A-B78F-A6659E09669F}" srcOrd="0" destOrd="0" presId="urn:microsoft.com/office/officeart/2005/8/layout/process3"/>
    <dgm:cxn modelId="{84C8B125-51AD-4A33-9099-8B76EF67D903}" type="presOf" srcId="{A538FCAF-F9F0-478A-B6F2-93FB52FE2A8C}" destId="{D116C4AF-DB71-4822-9570-90C49C33727E}" srcOrd="1" destOrd="0" presId="urn:microsoft.com/office/officeart/2005/8/layout/process3"/>
    <dgm:cxn modelId="{8FE9FD1F-5FD0-441A-BA93-773A7BD608F1}" type="presOf" srcId="{799C9638-2973-4A8C-BC7D-824FC42FDD88}" destId="{49D8B550-1657-4993-8DF7-B3A660C12B10}" srcOrd="1" destOrd="0" presId="urn:microsoft.com/office/officeart/2005/8/layout/process3"/>
    <dgm:cxn modelId="{D9384BAE-4A63-4B87-8D54-E7C7653178C8}" type="presOf" srcId="{A538FCAF-F9F0-478A-B6F2-93FB52FE2A8C}" destId="{B00C9247-4E86-4402-9254-B0DD175C23FF}" srcOrd="0" destOrd="0" presId="urn:microsoft.com/office/officeart/2005/8/layout/process3"/>
    <dgm:cxn modelId="{8BAC09AC-6C71-44A0-BD39-88B6EDECAFD4}" srcId="{4F1DB69E-345C-4AAF-9E28-B2EE528E6A2E}" destId="{28DF9C50-6198-47E2-9117-DFE4ECBF6DC8}" srcOrd="0" destOrd="0" parTransId="{8A3F1FE2-E5CA-4536-82ED-937D511C6442}" sibTransId="{B5708A91-0D1C-407A-8B99-A12C16886F65}"/>
    <dgm:cxn modelId="{E4E8D136-C8E1-4BB1-98D5-DC7CC6C122F2}" srcId="{4F1DB69E-345C-4AAF-9E28-B2EE528E6A2E}" destId="{C7549AB2-76BF-4E8F-86BB-CE19735FDB7C}" srcOrd="1" destOrd="0" parTransId="{43EAAE52-3157-4700-9D18-03009E5C15F4}" sibTransId="{799C9638-2973-4A8C-BC7D-824FC42FDD88}"/>
    <dgm:cxn modelId="{877CE3BD-1E91-4CEB-8E9C-7CB58DBDF747}" srcId="{28DF9C50-6198-47E2-9117-DFE4ECBF6DC8}" destId="{98BDF7E2-AEF2-4E26-9B56-FD59EC416B85}" srcOrd="0" destOrd="0" parTransId="{F0BC923E-46A0-4F86-AD62-C6613C3C5DB5}" sibTransId="{F7691876-CC8B-43C6-94EF-3F1BBB29E8AC}"/>
    <dgm:cxn modelId="{39B7C73A-EE73-4CE5-8112-9B068C11EC5A}" type="presOf" srcId="{1E83781C-07F1-452A-886A-AD1DFD465ACE}" destId="{0B3C07E7-F2B0-4BA9-B161-C00DF7EA21EC}" srcOrd="0" destOrd="0" presId="urn:microsoft.com/office/officeart/2005/8/layout/process3"/>
    <dgm:cxn modelId="{1638C20D-5B10-4365-AF4F-51E67EDBE9DF}" type="presOf" srcId="{CC6A8666-CFCF-4087-BCAB-E6F8930052DE}" destId="{9D04D730-40DD-4698-AD77-70FFFF9EE102}" srcOrd="1" destOrd="0" presId="urn:microsoft.com/office/officeart/2005/8/layout/process3"/>
    <dgm:cxn modelId="{CDAA4B66-FD12-4404-94DC-60D514493BCD}" type="presOf" srcId="{CC6A8666-CFCF-4087-BCAB-E6F8930052DE}" destId="{F7E71E9E-0820-498F-827A-169DC795DCB3}" srcOrd="0" destOrd="0" presId="urn:microsoft.com/office/officeart/2005/8/layout/process3"/>
    <dgm:cxn modelId="{2B8DADCE-CD1D-4565-B86E-5DD50722A748}" type="presOf" srcId="{D9F73410-BFB6-46AE-9260-A5D317BFA9ED}" destId="{5025A622-EA53-4DF9-B7D7-6D37FB7EC7B3}" srcOrd="0" destOrd="0" presId="urn:microsoft.com/office/officeart/2005/8/layout/process3"/>
    <dgm:cxn modelId="{BCB55D41-3F57-446B-9E42-A98700DD0350}" type="presOf" srcId="{98BDF7E2-AEF2-4E26-9B56-FD59EC416B85}" destId="{DB86702A-FB90-4A57-B14E-D9890B3295B4}" srcOrd="0" destOrd="0" presId="urn:microsoft.com/office/officeart/2005/8/layout/process3"/>
    <dgm:cxn modelId="{81E07160-719C-4975-8127-49DF0CBCFD5B}" type="presParOf" srcId="{C9FE9A4E-4F91-42E8-83A8-48F7D18C19EB}" destId="{BC314EE0-1C9D-40A7-895E-BB20EDD095EF}" srcOrd="0" destOrd="0" presId="urn:microsoft.com/office/officeart/2005/8/layout/process3"/>
    <dgm:cxn modelId="{36DA0E37-4E14-4B8B-A13D-A007BB286771}" type="presParOf" srcId="{BC314EE0-1C9D-40A7-895E-BB20EDD095EF}" destId="{A1EF57E9-9C50-4AF5-B554-59DFEC040057}" srcOrd="0" destOrd="0" presId="urn:microsoft.com/office/officeart/2005/8/layout/process3"/>
    <dgm:cxn modelId="{56C64430-2691-449D-9978-6AC073CD34D6}" type="presParOf" srcId="{BC314EE0-1C9D-40A7-895E-BB20EDD095EF}" destId="{8B9DD842-2CC2-45D7-82CD-978248C8CC36}" srcOrd="1" destOrd="0" presId="urn:microsoft.com/office/officeart/2005/8/layout/process3"/>
    <dgm:cxn modelId="{E0C16628-CAD8-455B-9BC1-FE3FEBB54BF1}" type="presParOf" srcId="{BC314EE0-1C9D-40A7-895E-BB20EDD095EF}" destId="{DB86702A-FB90-4A57-B14E-D9890B3295B4}" srcOrd="2" destOrd="0" presId="urn:microsoft.com/office/officeart/2005/8/layout/process3"/>
    <dgm:cxn modelId="{D4148966-2FD3-4ABA-808A-B68D4CC712D8}" type="presParOf" srcId="{C9FE9A4E-4F91-42E8-83A8-48F7D18C19EB}" destId="{FDFDCE7E-5D4D-4716-8FC3-BFAB56F397D0}" srcOrd="1" destOrd="0" presId="urn:microsoft.com/office/officeart/2005/8/layout/process3"/>
    <dgm:cxn modelId="{20099D27-B06C-425F-ADB9-1426DDD39AB4}" type="presParOf" srcId="{FDFDCE7E-5D4D-4716-8FC3-BFAB56F397D0}" destId="{BCDCCEDB-C2D8-4909-B4FF-C92B6F01AB30}" srcOrd="0" destOrd="0" presId="urn:microsoft.com/office/officeart/2005/8/layout/process3"/>
    <dgm:cxn modelId="{0CCAEDAA-C2D1-417F-9C85-E74931846FCA}" type="presParOf" srcId="{C9FE9A4E-4F91-42E8-83A8-48F7D18C19EB}" destId="{490329FB-002F-4B75-B698-0D79E710E287}" srcOrd="2" destOrd="0" presId="urn:microsoft.com/office/officeart/2005/8/layout/process3"/>
    <dgm:cxn modelId="{3D251C3B-8E71-4BCC-BF58-7B8561EC02BC}" type="presParOf" srcId="{490329FB-002F-4B75-B698-0D79E710E287}" destId="{45F11DC0-C485-47DF-BD0F-F12201CF4051}" srcOrd="0" destOrd="0" presId="urn:microsoft.com/office/officeart/2005/8/layout/process3"/>
    <dgm:cxn modelId="{D201BC13-44C4-4B90-9F20-496156347F6F}" type="presParOf" srcId="{490329FB-002F-4B75-B698-0D79E710E287}" destId="{116915C7-C9A0-4537-9754-276D4E9B3D14}" srcOrd="1" destOrd="0" presId="urn:microsoft.com/office/officeart/2005/8/layout/process3"/>
    <dgm:cxn modelId="{A189941E-71A8-43AE-A346-2634074C669C}" type="presParOf" srcId="{490329FB-002F-4B75-B698-0D79E710E287}" destId="{5025A622-EA53-4DF9-B7D7-6D37FB7EC7B3}" srcOrd="2" destOrd="0" presId="urn:microsoft.com/office/officeart/2005/8/layout/process3"/>
    <dgm:cxn modelId="{0B17FAE8-D742-4AC9-98BF-1AA94E2B826B}" type="presParOf" srcId="{C9FE9A4E-4F91-42E8-83A8-48F7D18C19EB}" destId="{53E44DA2-7474-412E-8318-A7C78E7BEF39}" srcOrd="3" destOrd="0" presId="urn:microsoft.com/office/officeart/2005/8/layout/process3"/>
    <dgm:cxn modelId="{84507E75-06A9-493F-AC33-455993E08E78}" type="presParOf" srcId="{53E44DA2-7474-412E-8318-A7C78E7BEF39}" destId="{49D8B550-1657-4993-8DF7-B3A660C12B10}" srcOrd="0" destOrd="0" presId="urn:microsoft.com/office/officeart/2005/8/layout/process3"/>
    <dgm:cxn modelId="{43CF339F-903D-446B-BCFD-E90B06AC9FA7}" type="presParOf" srcId="{C9FE9A4E-4F91-42E8-83A8-48F7D18C19EB}" destId="{73199406-ECD2-4143-8151-B9A2FF0B8051}" srcOrd="4" destOrd="0" presId="urn:microsoft.com/office/officeart/2005/8/layout/process3"/>
    <dgm:cxn modelId="{702D4E27-D0AB-40DA-9C6B-51CCF910BE78}" type="presParOf" srcId="{73199406-ECD2-4143-8151-B9A2FF0B8051}" destId="{B00C9247-4E86-4402-9254-B0DD175C23FF}" srcOrd="0" destOrd="0" presId="urn:microsoft.com/office/officeart/2005/8/layout/process3"/>
    <dgm:cxn modelId="{C5A23F93-1947-47B3-9804-FBFBA2051FE1}" type="presParOf" srcId="{73199406-ECD2-4143-8151-B9A2FF0B8051}" destId="{D116C4AF-DB71-4822-9570-90C49C33727E}" srcOrd="1" destOrd="0" presId="urn:microsoft.com/office/officeart/2005/8/layout/process3"/>
    <dgm:cxn modelId="{F65436FB-2100-4090-8D9A-AE5ABAA19324}" type="presParOf" srcId="{73199406-ECD2-4143-8151-B9A2FF0B8051}" destId="{0B3C07E7-F2B0-4BA9-B161-C00DF7EA21EC}" srcOrd="2" destOrd="0" presId="urn:microsoft.com/office/officeart/2005/8/layout/process3"/>
    <dgm:cxn modelId="{6BB53C44-85E2-4D2E-AB94-FB9D13F97EEB}" type="presParOf" srcId="{C9FE9A4E-4F91-42E8-83A8-48F7D18C19EB}" destId="{49C89E23-F4D7-4713-BF4F-F7C5514C733D}" srcOrd="5" destOrd="0" presId="urn:microsoft.com/office/officeart/2005/8/layout/process3"/>
    <dgm:cxn modelId="{85E0F5C9-4E37-4FC6-B864-D772C01B7D4B}" type="presParOf" srcId="{49C89E23-F4D7-4713-BF4F-F7C5514C733D}" destId="{F7E7B6E9-5BC1-4A01-8D09-BA3920D97F15}" srcOrd="0" destOrd="0" presId="urn:microsoft.com/office/officeart/2005/8/layout/process3"/>
    <dgm:cxn modelId="{3D411B2A-B285-49E6-A309-9558F6F077CC}" type="presParOf" srcId="{C9FE9A4E-4F91-42E8-83A8-48F7D18C19EB}" destId="{A1E179AB-CAE2-448C-BC4C-C2FE2787E51F}" srcOrd="6" destOrd="0" presId="urn:microsoft.com/office/officeart/2005/8/layout/process3"/>
    <dgm:cxn modelId="{07D73D7B-B703-48ED-AC1B-F3BBE20DC8F0}" type="presParOf" srcId="{A1E179AB-CAE2-448C-BC4C-C2FE2787E51F}" destId="{F7E71E9E-0820-498F-827A-169DC795DCB3}" srcOrd="0" destOrd="0" presId="urn:microsoft.com/office/officeart/2005/8/layout/process3"/>
    <dgm:cxn modelId="{47E87753-7247-4EFB-B359-6567184C7EF5}" type="presParOf" srcId="{A1E179AB-CAE2-448C-BC4C-C2FE2787E51F}" destId="{9D04D730-40DD-4698-AD77-70FFFF9EE102}" srcOrd="1" destOrd="0" presId="urn:microsoft.com/office/officeart/2005/8/layout/process3"/>
    <dgm:cxn modelId="{A7F6AF8A-18EE-4288-813F-5C1C774D52C2}" type="presParOf" srcId="{A1E179AB-CAE2-448C-BC4C-C2FE2787E51F}" destId="{0800F32E-7CFF-4F1A-B78F-A6659E09669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DB69E-345C-4AAF-9E28-B2EE528E6A2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8DF9C50-6198-47E2-9117-DFE4ECBF6DC8}">
      <dgm:prSet phldrT="[文字]"/>
      <dgm:spPr/>
      <dgm:t>
        <a:bodyPr/>
        <a:lstStyle/>
        <a:p>
          <a:r>
            <a:rPr lang="zh-TW" altLang="en-US" dirty="0" smtClean="0"/>
            <a:t>前處理</a:t>
          </a:r>
          <a:endParaRPr lang="zh-TW" altLang="en-US" dirty="0"/>
        </a:p>
      </dgm:t>
    </dgm:pt>
    <dgm:pt modelId="{8A3F1FE2-E5CA-4536-82ED-937D511C6442}" type="parTrans" cxnId="{8BAC09AC-6C71-44A0-BD39-88B6EDECAFD4}">
      <dgm:prSet/>
      <dgm:spPr/>
      <dgm:t>
        <a:bodyPr/>
        <a:lstStyle/>
        <a:p>
          <a:endParaRPr lang="zh-TW" altLang="en-US"/>
        </a:p>
      </dgm:t>
    </dgm:pt>
    <dgm:pt modelId="{B5708A91-0D1C-407A-8B99-A12C16886F65}" type="sibTrans" cxnId="{8BAC09AC-6C71-44A0-BD39-88B6EDECAFD4}">
      <dgm:prSet/>
      <dgm:spPr/>
      <dgm:t>
        <a:bodyPr/>
        <a:lstStyle/>
        <a:p>
          <a:endParaRPr lang="zh-TW" altLang="en-US"/>
        </a:p>
      </dgm:t>
    </dgm:pt>
    <dgm:pt modelId="{C7549AB2-76BF-4E8F-86BB-CE19735FDB7C}">
      <dgm:prSet phldrT="[文字]"/>
      <dgm:spPr/>
      <dgm:t>
        <a:bodyPr/>
        <a:lstStyle/>
        <a:p>
          <a:r>
            <a:rPr lang="zh-TW" altLang="en-US" dirty="0" smtClean="0"/>
            <a:t>找出</a:t>
          </a:r>
          <a:r>
            <a:rPr lang="en-US" altLang="zh-TW" dirty="0" smtClean="0"/>
            <a:t>pattern</a:t>
          </a:r>
          <a:r>
            <a:rPr lang="zh-TW" altLang="en-US" dirty="0" smtClean="0"/>
            <a:t>位置</a:t>
          </a:r>
          <a:endParaRPr lang="zh-TW" altLang="en-US" dirty="0"/>
        </a:p>
      </dgm:t>
    </dgm:pt>
    <dgm:pt modelId="{43EAAE52-3157-4700-9D18-03009E5C15F4}" type="parTrans" cxnId="{E4E8D136-C8E1-4BB1-98D5-DC7CC6C122F2}">
      <dgm:prSet/>
      <dgm:spPr/>
      <dgm:t>
        <a:bodyPr/>
        <a:lstStyle/>
        <a:p>
          <a:endParaRPr lang="zh-TW" altLang="en-US"/>
        </a:p>
      </dgm:t>
    </dgm:pt>
    <dgm:pt modelId="{799C9638-2973-4A8C-BC7D-824FC42FDD88}" type="sibTrans" cxnId="{E4E8D136-C8E1-4BB1-98D5-DC7CC6C122F2}">
      <dgm:prSet/>
      <dgm:spPr/>
      <dgm:t>
        <a:bodyPr/>
        <a:lstStyle/>
        <a:p>
          <a:endParaRPr lang="zh-TW" altLang="en-US"/>
        </a:p>
      </dgm:t>
    </dgm:pt>
    <dgm:pt modelId="{A538FCAF-F9F0-478A-B6F2-93FB52FE2A8C}">
      <dgm:prSet phldrT="[文字]"/>
      <dgm:spPr/>
      <dgm:t>
        <a:bodyPr/>
        <a:lstStyle/>
        <a:p>
          <a:r>
            <a:rPr lang="zh-TW" altLang="en-US" dirty="0" smtClean="0"/>
            <a:t>計算字串長度</a:t>
          </a:r>
          <a:endParaRPr lang="zh-TW" altLang="en-US" dirty="0"/>
        </a:p>
      </dgm:t>
    </dgm:pt>
    <dgm:pt modelId="{52DECC98-6D60-46A7-8B91-496280FF43E2}" type="parTrans" cxnId="{464DEBA5-0F10-4F34-875F-89868EF3271C}">
      <dgm:prSet/>
      <dgm:spPr/>
      <dgm:t>
        <a:bodyPr/>
        <a:lstStyle/>
        <a:p>
          <a:endParaRPr lang="zh-TW" altLang="en-US"/>
        </a:p>
      </dgm:t>
    </dgm:pt>
    <dgm:pt modelId="{920569EA-B9F0-4827-AEA4-5D743F7D3C84}" type="sibTrans" cxnId="{464DEBA5-0F10-4F34-875F-89868EF3271C}">
      <dgm:prSet/>
      <dgm:spPr/>
      <dgm:t>
        <a:bodyPr/>
        <a:lstStyle/>
        <a:p>
          <a:endParaRPr lang="zh-TW" altLang="en-US"/>
        </a:p>
      </dgm:t>
    </dgm:pt>
    <dgm:pt modelId="{98BDF7E2-AEF2-4E26-9B56-FD59EC416B85}">
      <dgm:prSet/>
      <dgm:spPr/>
      <dgm:t>
        <a:bodyPr/>
        <a:lstStyle/>
        <a:p>
          <a:r>
            <a:rPr lang="zh-TW" altLang="en-US" dirty="0" smtClean="0"/>
            <a:t>大小寫轉換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空白處理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符號</a:t>
          </a:r>
          <a:endParaRPr lang="zh-TW" altLang="en-US" dirty="0"/>
        </a:p>
      </dgm:t>
    </dgm:pt>
    <dgm:pt modelId="{F0BC923E-46A0-4F86-AD62-C6613C3C5DB5}" type="parTrans" cxnId="{877CE3BD-1E91-4CEB-8E9C-7CB58DBDF747}">
      <dgm:prSet/>
      <dgm:spPr/>
      <dgm:t>
        <a:bodyPr/>
        <a:lstStyle/>
        <a:p>
          <a:endParaRPr lang="zh-TW" altLang="en-US"/>
        </a:p>
      </dgm:t>
    </dgm:pt>
    <dgm:pt modelId="{F7691876-CC8B-43C6-94EF-3F1BBB29E8AC}" type="sibTrans" cxnId="{877CE3BD-1E91-4CEB-8E9C-7CB58DBDF747}">
      <dgm:prSet/>
      <dgm:spPr/>
      <dgm:t>
        <a:bodyPr/>
        <a:lstStyle/>
        <a:p>
          <a:endParaRPr lang="zh-TW" altLang="en-US"/>
        </a:p>
      </dgm:t>
    </dgm:pt>
    <dgm:pt modelId="{D9F73410-BFB6-46AE-9260-A5D317BFA9ED}">
      <dgm:prSet/>
      <dgm:spPr/>
      <dgm:t>
        <a:bodyPr/>
        <a:lstStyle/>
        <a:p>
          <a:r>
            <a:rPr lang="en-US" altLang="zh-TW" dirty="0" smtClean="0"/>
            <a:t>FIND</a:t>
          </a:r>
          <a:endParaRPr lang="zh-TW" altLang="en-US" dirty="0"/>
        </a:p>
      </dgm:t>
    </dgm:pt>
    <dgm:pt modelId="{0F21907B-2C34-4A24-9568-966E7D7EB670}" type="parTrans" cxnId="{16929434-5414-431C-AC49-DB3869638D9B}">
      <dgm:prSet/>
      <dgm:spPr/>
      <dgm:t>
        <a:bodyPr/>
        <a:lstStyle/>
        <a:p>
          <a:endParaRPr lang="zh-TW" altLang="en-US"/>
        </a:p>
      </dgm:t>
    </dgm:pt>
    <dgm:pt modelId="{3771176B-B707-4BF3-883F-56E3507411AB}" type="sibTrans" cxnId="{16929434-5414-431C-AC49-DB3869638D9B}">
      <dgm:prSet/>
      <dgm:spPr/>
      <dgm:t>
        <a:bodyPr/>
        <a:lstStyle/>
        <a:p>
          <a:endParaRPr lang="zh-TW" altLang="en-US"/>
        </a:p>
      </dgm:t>
    </dgm:pt>
    <dgm:pt modelId="{1E83781C-07F1-452A-886A-AD1DFD465ACE}">
      <dgm:prSet/>
      <dgm:spPr/>
      <dgm:t>
        <a:bodyPr/>
        <a:lstStyle/>
        <a:p>
          <a:r>
            <a:rPr lang="en-US" altLang="zh-TW" dirty="0" smtClean="0"/>
            <a:t>LENGTH</a:t>
          </a:r>
          <a:endParaRPr lang="zh-TW" altLang="en-US" dirty="0"/>
        </a:p>
      </dgm:t>
    </dgm:pt>
    <dgm:pt modelId="{86A101CB-E5CA-4DF6-95ED-EBD146B618B6}" type="parTrans" cxnId="{D7C4867D-554F-4680-82D4-EAA16C8D62FA}">
      <dgm:prSet/>
      <dgm:spPr/>
      <dgm:t>
        <a:bodyPr/>
        <a:lstStyle/>
        <a:p>
          <a:endParaRPr lang="zh-TW" altLang="en-US"/>
        </a:p>
      </dgm:t>
    </dgm:pt>
    <dgm:pt modelId="{CE0366DB-66AD-495B-A91C-C8A123C097F2}" type="sibTrans" cxnId="{D7C4867D-554F-4680-82D4-EAA16C8D62FA}">
      <dgm:prSet/>
      <dgm:spPr/>
      <dgm:t>
        <a:bodyPr/>
        <a:lstStyle/>
        <a:p>
          <a:endParaRPr lang="zh-TW" altLang="en-US"/>
        </a:p>
      </dgm:t>
    </dgm:pt>
    <dgm:pt modelId="{CC6A8666-CFCF-4087-BCAB-E6F8930052DE}">
      <dgm:prSet phldrT="[文字]"/>
      <dgm:spPr/>
      <dgm:t>
        <a:bodyPr/>
        <a:lstStyle/>
        <a:p>
          <a:r>
            <a:rPr lang="zh-TW" altLang="en-US" dirty="0" smtClean="0"/>
            <a:t>讀取</a:t>
          </a:r>
          <a:r>
            <a:rPr lang="en-US" altLang="zh-TW" dirty="0" smtClean="0"/>
            <a:t>2</a:t>
          </a:r>
          <a:r>
            <a:rPr lang="zh-TW" altLang="en-US" dirty="0" smtClean="0"/>
            <a:t>位數的</a:t>
          </a:r>
          <a:r>
            <a:rPr lang="en-US" altLang="zh-TW" dirty="0" smtClean="0"/>
            <a:t>LVEF</a:t>
          </a:r>
          <a:endParaRPr lang="zh-TW" altLang="en-US" dirty="0"/>
        </a:p>
      </dgm:t>
    </dgm:pt>
    <dgm:pt modelId="{1EC1F8BE-5070-4BA6-91BF-AC2BAFB14C28}" type="parTrans" cxnId="{4283AF57-BBBC-46B0-94FD-7B1EE3300853}">
      <dgm:prSet/>
      <dgm:spPr/>
      <dgm:t>
        <a:bodyPr/>
        <a:lstStyle/>
        <a:p>
          <a:endParaRPr lang="zh-TW" altLang="en-US"/>
        </a:p>
      </dgm:t>
    </dgm:pt>
    <dgm:pt modelId="{39E5A241-24FF-4462-A17D-8F662CACF29F}" type="sibTrans" cxnId="{4283AF57-BBBC-46B0-94FD-7B1EE3300853}">
      <dgm:prSet/>
      <dgm:spPr/>
      <dgm:t>
        <a:bodyPr/>
        <a:lstStyle/>
        <a:p>
          <a:endParaRPr lang="zh-TW" altLang="en-US"/>
        </a:p>
      </dgm:t>
    </dgm:pt>
    <dgm:pt modelId="{C41642E6-C88A-4DBC-A15B-3A353A87C593}">
      <dgm:prSet/>
      <dgm:spPr/>
      <dgm:t>
        <a:bodyPr/>
        <a:lstStyle/>
        <a:p>
          <a:r>
            <a:rPr lang="en-US" altLang="zh-TW" dirty="0" smtClean="0"/>
            <a:t>SUBSTR</a:t>
          </a:r>
          <a:endParaRPr lang="zh-TW" altLang="en-US" dirty="0"/>
        </a:p>
      </dgm:t>
    </dgm:pt>
    <dgm:pt modelId="{096F801D-87D1-4399-97DB-535046969096}" type="parTrans" cxnId="{A7FAEF3E-C849-412F-999F-285CD1D9CCB7}">
      <dgm:prSet/>
      <dgm:spPr/>
      <dgm:t>
        <a:bodyPr/>
        <a:lstStyle/>
        <a:p>
          <a:endParaRPr lang="zh-TW" altLang="en-US"/>
        </a:p>
      </dgm:t>
    </dgm:pt>
    <dgm:pt modelId="{7B1B2079-4CB0-4700-A23E-454944DF645F}" type="sibTrans" cxnId="{A7FAEF3E-C849-412F-999F-285CD1D9CCB7}">
      <dgm:prSet/>
      <dgm:spPr/>
      <dgm:t>
        <a:bodyPr/>
        <a:lstStyle/>
        <a:p>
          <a:endParaRPr lang="zh-TW" altLang="en-US"/>
        </a:p>
      </dgm:t>
    </dgm:pt>
    <dgm:pt modelId="{C9FE9A4E-4F91-42E8-83A8-48F7D18C19EB}" type="pres">
      <dgm:prSet presAssocID="{4F1DB69E-345C-4AAF-9E28-B2EE528E6A2E}" presName="linearFlow" presStyleCnt="0">
        <dgm:presLayoutVars>
          <dgm:dir/>
          <dgm:animLvl val="lvl"/>
          <dgm:resizeHandles val="exact"/>
        </dgm:presLayoutVars>
      </dgm:prSet>
      <dgm:spPr/>
    </dgm:pt>
    <dgm:pt modelId="{BC314EE0-1C9D-40A7-895E-BB20EDD095EF}" type="pres">
      <dgm:prSet presAssocID="{28DF9C50-6198-47E2-9117-DFE4ECBF6DC8}" presName="composite" presStyleCnt="0"/>
      <dgm:spPr/>
    </dgm:pt>
    <dgm:pt modelId="{A1EF57E9-9C50-4AF5-B554-59DFEC040057}" type="pres">
      <dgm:prSet presAssocID="{28DF9C50-6198-47E2-9117-DFE4ECBF6DC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9DD842-2CC2-45D7-82CD-978248C8CC36}" type="pres">
      <dgm:prSet presAssocID="{28DF9C50-6198-47E2-9117-DFE4ECBF6DC8}" presName="parSh" presStyleLbl="node1" presStyleIdx="0" presStyleCnt="4"/>
      <dgm:spPr/>
      <dgm:t>
        <a:bodyPr/>
        <a:lstStyle/>
        <a:p>
          <a:endParaRPr lang="zh-TW" altLang="en-US"/>
        </a:p>
      </dgm:t>
    </dgm:pt>
    <dgm:pt modelId="{DB86702A-FB90-4A57-B14E-D9890B3295B4}" type="pres">
      <dgm:prSet presAssocID="{28DF9C50-6198-47E2-9117-DFE4ECBF6DC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DCE7E-5D4D-4716-8FC3-BFAB56F397D0}" type="pres">
      <dgm:prSet presAssocID="{B5708A91-0D1C-407A-8B99-A12C16886F65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BCDCCEDB-C2D8-4909-B4FF-C92B6F01AB30}" type="pres">
      <dgm:prSet presAssocID="{B5708A91-0D1C-407A-8B99-A12C16886F65}" presName="connTx" presStyleLbl="sibTrans2D1" presStyleIdx="0" presStyleCnt="3"/>
      <dgm:spPr/>
      <dgm:t>
        <a:bodyPr/>
        <a:lstStyle/>
        <a:p>
          <a:endParaRPr lang="zh-TW" altLang="en-US"/>
        </a:p>
      </dgm:t>
    </dgm:pt>
    <dgm:pt modelId="{490329FB-002F-4B75-B698-0D79E710E287}" type="pres">
      <dgm:prSet presAssocID="{C7549AB2-76BF-4E8F-86BB-CE19735FDB7C}" presName="composite" presStyleCnt="0"/>
      <dgm:spPr/>
    </dgm:pt>
    <dgm:pt modelId="{45F11DC0-C485-47DF-BD0F-F12201CF4051}" type="pres">
      <dgm:prSet presAssocID="{C7549AB2-76BF-4E8F-86BB-CE19735FDB7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6915C7-C9A0-4537-9754-276D4E9B3D14}" type="pres">
      <dgm:prSet presAssocID="{C7549AB2-76BF-4E8F-86BB-CE19735FDB7C}" presName="parSh" presStyleLbl="node1" presStyleIdx="1" presStyleCnt="4"/>
      <dgm:spPr/>
      <dgm:t>
        <a:bodyPr/>
        <a:lstStyle/>
        <a:p>
          <a:endParaRPr lang="zh-TW" altLang="en-US"/>
        </a:p>
      </dgm:t>
    </dgm:pt>
    <dgm:pt modelId="{5025A622-EA53-4DF9-B7D7-6D37FB7EC7B3}" type="pres">
      <dgm:prSet presAssocID="{C7549AB2-76BF-4E8F-86BB-CE19735FDB7C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E44DA2-7474-412E-8318-A7C78E7BEF39}" type="pres">
      <dgm:prSet presAssocID="{799C9638-2973-4A8C-BC7D-824FC42FDD88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9D8B550-1657-4993-8DF7-B3A660C12B10}" type="pres">
      <dgm:prSet presAssocID="{799C9638-2973-4A8C-BC7D-824FC42FDD88}" presName="connTx" presStyleLbl="sibTrans2D1" presStyleIdx="1" presStyleCnt="3"/>
      <dgm:spPr/>
      <dgm:t>
        <a:bodyPr/>
        <a:lstStyle/>
        <a:p>
          <a:endParaRPr lang="zh-TW" altLang="en-US"/>
        </a:p>
      </dgm:t>
    </dgm:pt>
    <dgm:pt modelId="{73199406-ECD2-4143-8151-B9A2FF0B8051}" type="pres">
      <dgm:prSet presAssocID="{A538FCAF-F9F0-478A-B6F2-93FB52FE2A8C}" presName="composite" presStyleCnt="0"/>
      <dgm:spPr/>
    </dgm:pt>
    <dgm:pt modelId="{B00C9247-4E86-4402-9254-B0DD175C23FF}" type="pres">
      <dgm:prSet presAssocID="{A538FCAF-F9F0-478A-B6F2-93FB52FE2A8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16C4AF-DB71-4822-9570-90C49C33727E}" type="pres">
      <dgm:prSet presAssocID="{A538FCAF-F9F0-478A-B6F2-93FB52FE2A8C}" presName="parSh" presStyleLbl="node1" presStyleIdx="2" presStyleCnt="4"/>
      <dgm:spPr/>
      <dgm:t>
        <a:bodyPr/>
        <a:lstStyle/>
        <a:p>
          <a:endParaRPr lang="zh-TW" altLang="en-US"/>
        </a:p>
      </dgm:t>
    </dgm:pt>
    <dgm:pt modelId="{0B3C07E7-F2B0-4BA9-B161-C00DF7EA21EC}" type="pres">
      <dgm:prSet presAssocID="{A538FCAF-F9F0-478A-B6F2-93FB52FE2A8C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89E23-F4D7-4713-BF4F-F7C5514C733D}" type="pres">
      <dgm:prSet presAssocID="{920569EA-B9F0-4827-AEA4-5D743F7D3C84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7E7B6E9-5BC1-4A01-8D09-BA3920D97F15}" type="pres">
      <dgm:prSet presAssocID="{920569EA-B9F0-4827-AEA4-5D743F7D3C84}" presName="connTx" presStyleLbl="sibTrans2D1" presStyleIdx="2" presStyleCnt="3"/>
      <dgm:spPr/>
      <dgm:t>
        <a:bodyPr/>
        <a:lstStyle/>
        <a:p>
          <a:endParaRPr lang="zh-TW" altLang="en-US"/>
        </a:p>
      </dgm:t>
    </dgm:pt>
    <dgm:pt modelId="{A1E179AB-CAE2-448C-BC4C-C2FE2787E51F}" type="pres">
      <dgm:prSet presAssocID="{CC6A8666-CFCF-4087-BCAB-E6F8930052DE}" presName="composite" presStyleCnt="0"/>
      <dgm:spPr/>
    </dgm:pt>
    <dgm:pt modelId="{F7E71E9E-0820-498F-827A-169DC795DCB3}" type="pres">
      <dgm:prSet presAssocID="{CC6A8666-CFCF-4087-BCAB-E6F8930052DE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04D730-40DD-4698-AD77-70FFFF9EE102}" type="pres">
      <dgm:prSet presAssocID="{CC6A8666-CFCF-4087-BCAB-E6F8930052DE}" presName="parSh" presStyleLbl="node1" presStyleIdx="3" presStyleCnt="4"/>
      <dgm:spPr/>
      <dgm:t>
        <a:bodyPr/>
        <a:lstStyle/>
        <a:p>
          <a:endParaRPr lang="zh-TW" altLang="en-US"/>
        </a:p>
      </dgm:t>
    </dgm:pt>
    <dgm:pt modelId="{0800F32E-7CFF-4F1A-B78F-A6659E09669F}" type="pres">
      <dgm:prSet presAssocID="{CC6A8666-CFCF-4087-BCAB-E6F8930052DE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C8B125-51AD-4A33-9099-8B76EF67D903}" type="presOf" srcId="{A538FCAF-F9F0-478A-B6F2-93FB52FE2A8C}" destId="{D116C4AF-DB71-4822-9570-90C49C33727E}" srcOrd="1" destOrd="0" presId="urn:microsoft.com/office/officeart/2005/8/layout/process3"/>
    <dgm:cxn modelId="{B6B95E29-1788-4D2B-A96E-B918C3B86C10}" type="presOf" srcId="{B5708A91-0D1C-407A-8B99-A12C16886F65}" destId="{FDFDCE7E-5D4D-4716-8FC3-BFAB56F397D0}" srcOrd="0" destOrd="0" presId="urn:microsoft.com/office/officeart/2005/8/layout/process3"/>
    <dgm:cxn modelId="{1638C20D-5B10-4365-AF4F-51E67EDBE9DF}" type="presOf" srcId="{CC6A8666-CFCF-4087-BCAB-E6F8930052DE}" destId="{9D04D730-40DD-4698-AD77-70FFFF9EE102}" srcOrd="1" destOrd="0" presId="urn:microsoft.com/office/officeart/2005/8/layout/process3"/>
    <dgm:cxn modelId="{033C94F1-B4BB-469D-A53C-7662D909B711}" type="presOf" srcId="{C7549AB2-76BF-4E8F-86BB-CE19735FDB7C}" destId="{45F11DC0-C485-47DF-BD0F-F12201CF4051}" srcOrd="0" destOrd="0" presId="urn:microsoft.com/office/officeart/2005/8/layout/process3"/>
    <dgm:cxn modelId="{464DEBA5-0F10-4F34-875F-89868EF3271C}" srcId="{4F1DB69E-345C-4AAF-9E28-B2EE528E6A2E}" destId="{A538FCAF-F9F0-478A-B6F2-93FB52FE2A8C}" srcOrd="2" destOrd="0" parTransId="{52DECC98-6D60-46A7-8B91-496280FF43E2}" sibTransId="{920569EA-B9F0-4827-AEA4-5D743F7D3C84}"/>
    <dgm:cxn modelId="{F8E9F8F9-607A-4579-B960-AAF9CE2E26EF}" type="presOf" srcId="{C41642E6-C88A-4DBC-A15B-3A353A87C593}" destId="{0800F32E-7CFF-4F1A-B78F-A6659E09669F}" srcOrd="0" destOrd="0" presId="urn:microsoft.com/office/officeart/2005/8/layout/process3"/>
    <dgm:cxn modelId="{8FE9FD1F-5FD0-441A-BA93-773A7BD608F1}" type="presOf" srcId="{799C9638-2973-4A8C-BC7D-824FC42FDD88}" destId="{49D8B550-1657-4993-8DF7-B3A660C12B10}" srcOrd="1" destOrd="0" presId="urn:microsoft.com/office/officeart/2005/8/layout/process3"/>
    <dgm:cxn modelId="{E4E8D136-C8E1-4BB1-98D5-DC7CC6C122F2}" srcId="{4F1DB69E-345C-4AAF-9E28-B2EE528E6A2E}" destId="{C7549AB2-76BF-4E8F-86BB-CE19735FDB7C}" srcOrd="1" destOrd="0" parTransId="{43EAAE52-3157-4700-9D18-03009E5C15F4}" sibTransId="{799C9638-2973-4A8C-BC7D-824FC42FDD88}"/>
    <dgm:cxn modelId="{24D1D47F-6AFF-43FB-91CC-EA5B03AB0212}" type="presOf" srcId="{4F1DB69E-345C-4AAF-9E28-B2EE528E6A2E}" destId="{C9FE9A4E-4F91-42E8-83A8-48F7D18C19EB}" srcOrd="0" destOrd="0" presId="urn:microsoft.com/office/officeart/2005/8/layout/process3"/>
    <dgm:cxn modelId="{BF8175DC-1D62-4235-A8BD-62A0A7E2D6B3}" type="presOf" srcId="{799C9638-2973-4A8C-BC7D-824FC42FDD88}" destId="{53E44DA2-7474-412E-8318-A7C78E7BEF39}" srcOrd="0" destOrd="0" presId="urn:microsoft.com/office/officeart/2005/8/layout/process3"/>
    <dgm:cxn modelId="{BCB55D41-3F57-446B-9E42-A98700DD0350}" type="presOf" srcId="{98BDF7E2-AEF2-4E26-9B56-FD59EC416B85}" destId="{DB86702A-FB90-4A57-B14E-D9890B3295B4}" srcOrd="0" destOrd="0" presId="urn:microsoft.com/office/officeart/2005/8/layout/process3"/>
    <dgm:cxn modelId="{D9384BAE-4A63-4B87-8D54-E7C7653178C8}" type="presOf" srcId="{A538FCAF-F9F0-478A-B6F2-93FB52FE2A8C}" destId="{B00C9247-4E86-4402-9254-B0DD175C23FF}" srcOrd="0" destOrd="0" presId="urn:microsoft.com/office/officeart/2005/8/layout/process3"/>
    <dgm:cxn modelId="{16929434-5414-431C-AC49-DB3869638D9B}" srcId="{C7549AB2-76BF-4E8F-86BB-CE19735FDB7C}" destId="{D9F73410-BFB6-46AE-9260-A5D317BFA9ED}" srcOrd="0" destOrd="0" parTransId="{0F21907B-2C34-4A24-9568-966E7D7EB670}" sibTransId="{3771176B-B707-4BF3-883F-56E3507411AB}"/>
    <dgm:cxn modelId="{CDAA4B66-FD12-4404-94DC-60D514493BCD}" type="presOf" srcId="{CC6A8666-CFCF-4087-BCAB-E6F8930052DE}" destId="{F7E71E9E-0820-498F-827A-169DC795DCB3}" srcOrd="0" destOrd="0" presId="urn:microsoft.com/office/officeart/2005/8/layout/process3"/>
    <dgm:cxn modelId="{356B5AA1-7B19-42B5-B94D-6AC191CEA9F7}" type="presOf" srcId="{28DF9C50-6198-47E2-9117-DFE4ECBF6DC8}" destId="{8B9DD842-2CC2-45D7-82CD-978248C8CC36}" srcOrd="1" destOrd="0" presId="urn:microsoft.com/office/officeart/2005/8/layout/process3"/>
    <dgm:cxn modelId="{A7FAEF3E-C849-412F-999F-285CD1D9CCB7}" srcId="{CC6A8666-CFCF-4087-BCAB-E6F8930052DE}" destId="{C41642E6-C88A-4DBC-A15B-3A353A87C593}" srcOrd="0" destOrd="0" parTransId="{096F801D-87D1-4399-97DB-535046969096}" sibTransId="{7B1B2079-4CB0-4700-A23E-454944DF645F}"/>
    <dgm:cxn modelId="{92786F4B-D471-4314-ABB3-6193C64E860F}" type="presOf" srcId="{920569EA-B9F0-4827-AEA4-5D743F7D3C84}" destId="{F7E7B6E9-5BC1-4A01-8D09-BA3920D97F15}" srcOrd="1" destOrd="0" presId="urn:microsoft.com/office/officeart/2005/8/layout/process3"/>
    <dgm:cxn modelId="{39B7C73A-EE73-4CE5-8112-9B068C11EC5A}" type="presOf" srcId="{1E83781C-07F1-452A-886A-AD1DFD465ACE}" destId="{0B3C07E7-F2B0-4BA9-B161-C00DF7EA21EC}" srcOrd="0" destOrd="0" presId="urn:microsoft.com/office/officeart/2005/8/layout/process3"/>
    <dgm:cxn modelId="{1D138AB8-E0A5-42CE-8CF2-A74470AFC8B5}" type="presOf" srcId="{28DF9C50-6198-47E2-9117-DFE4ECBF6DC8}" destId="{A1EF57E9-9C50-4AF5-B554-59DFEC040057}" srcOrd="0" destOrd="0" presId="urn:microsoft.com/office/officeart/2005/8/layout/process3"/>
    <dgm:cxn modelId="{4283AF57-BBBC-46B0-94FD-7B1EE3300853}" srcId="{4F1DB69E-345C-4AAF-9E28-B2EE528E6A2E}" destId="{CC6A8666-CFCF-4087-BCAB-E6F8930052DE}" srcOrd="3" destOrd="0" parTransId="{1EC1F8BE-5070-4BA6-91BF-AC2BAFB14C28}" sibTransId="{39E5A241-24FF-4462-A17D-8F662CACF29F}"/>
    <dgm:cxn modelId="{877CE3BD-1E91-4CEB-8E9C-7CB58DBDF747}" srcId="{28DF9C50-6198-47E2-9117-DFE4ECBF6DC8}" destId="{98BDF7E2-AEF2-4E26-9B56-FD59EC416B85}" srcOrd="0" destOrd="0" parTransId="{F0BC923E-46A0-4F86-AD62-C6613C3C5DB5}" sibTransId="{F7691876-CC8B-43C6-94EF-3F1BBB29E8AC}"/>
    <dgm:cxn modelId="{8BAC09AC-6C71-44A0-BD39-88B6EDECAFD4}" srcId="{4F1DB69E-345C-4AAF-9E28-B2EE528E6A2E}" destId="{28DF9C50-6198-47E2-9117-DFE4ECBF6DC8}" srcOrd="0" destOrd="0" parTransId="{8A3F1FE2-E5CA-4536-82ED-937D511C6442}" sibTransId="{B5708A91-0D1C-407A-8B99-A12C16886F65}"/>
    <dgm:cxn modelId="{2B9B69AF-1EED-4D83-8A37-D32AD02EA622}" type="presOf" srcId="{920569EA-B9F0-4827-AEA4-5D743F7D3C84}" destId="{49C89E23-F4D7-4713-BF4F-F7C5514C733D}" srcOrd="0" destOrd="0" presId="urn:microsoft.com/office/officeart/2005/8/layout/process3"/>
    <dgm:cxn modelId="{2B8DADCE-CD1D-4565-B86E-5DD50722A748}" type="presOf" srcId="{D9F73410-BFB6-46AE-9260-A5D317BFA9ED}" destId="{5025A622-EA53-4DF9-B7D7-6D37FB7EC7B3}" srcOrd="0" destOrd="0" presId="urn:microsoft.com/office/officeart/2005/8/layout/process3"/>
    <dgm:cxn modelId="{2A9E8F0D-B116-4672-AF19-F1F95E040679}" type="presOf" srcId="{B5708A91-0D1C-407A-8B99-A12C16886F65}" destId="{BCDCCEDB-C2D8-4909-B4FF-C92B6F01AB30}" srcOrd="1" destOrd="0" presId="urn:microsoft.com/office/officeart/2005/8/layout/process3"/>
    <dgm:cxn modelId="{458F8CFF-5669-4439-B12D-C046FE68C9F0}" type="presOf" srcId="{C7549AB2-76BF-4E8F-86BB-CE19735FDB7C}" destId="{116915C7-C9A0-4537-9754-276D4E9B3D14}" srcOrd="1" destOrd="0" presId="urn:microsoft.com/office/officeart/2005/8/layout/process3"/>
    <dgm:cxn modelId="{D7C4867D-554F-4680-82D4-EAA16C8D62FA}" srcId="{A538FCAF-F9F0-478A-B6F2-93FB52FE2A8C}" destId="{1E83781C-07F1-452A-886A-AD1DFD465ACE}" srcOrd="0" destOrd="0" parTransId="{86A101CB-E5CA-4DF6-95ED-EBD146B618B6}" sibTransId="{CE0366DB-66AD-495B-A91C-C8A123C097F2}"/>
    <dgm:cxn modelId="{81E07160-719C-4975-8127-49DF0CBCFD5B}" type="presParOf" srcId="{C9FE9A4E-4F91-42E8-83A8-48F7D18C19EB}" destId="{BC314EE0-1C9D-40A7-895E-BB20EDD095EF}" srcOrd="0" destOrd="0" presId="urn:microsoft.com/office/officeart/2005/8/layout/process3"/>
    <dgm:cxn modelId="{36DA0E37-4E14-4B8B-A13D-A007BB286771}" type="presParOf" srcId="{BC314EE0-1C9D-40A7-895E-BB20EDD095EF}" destId="{A1EF57E9-9C50-4AF5-B554-59DFEC040057}" srcOrd="0" destOrd="0" presId="urn:microsoft.com/office/officeart/2005/8/layout/process3"/>
    <dgm:cxn modelId="{56C64430-2691-449D-9978-6AC073CD34D6}" type="presParOf" srcId="{BC314EE0-1C9D-40A7-895E-BB20EDD095EF}" destId="{8B9DD842-2CC2-45D7-82CD-978248C8CC36}" srcOrd="1" destOrd="0" presId="urn:microsoft.com/office/officeart/2005/8/layout/process3"/>
    <dgm:cxn modelId="{E0C16628-CAD8-455B-9BC1-FE3FEBB54BF1}" type="presParOf" srcId="{BC314EE0-1C9D-40A7-895E-BB20EDD095EF}" destId="{DB86702A-FB90-4A57-B14E-D9890B3295B4}" srcOrd="2" destOrd="0" presId="urn:microsoft.com/office/officeart/2005/8/layout/process3"/>
    <dgm:cxn modelId="{D4148966-2FD3-4ABA-808A-B68D4CC712D8}" type="presParOf" srcId="{C9FE9A4E-4F91-42E8-83A8-48F7D18C19EB}" destId="{FDFDCE7E-5D4D-4716-8FC3-BFAB56F397D0}" srcOrd="1" destOrd="0" presId="urn:microsoft.com/office/officeart/2005/8/layout/process3"/>
    <dgm:cxn modelId="{20099D27-B06C-425F-ADB9-1426DDD39AB4}" type="presParOf" srcId="{FDFDCE7E-5D4D-4716-8FC3-BFAB56F397D0}" destId="{BCDCCEDB-C2D8-4909-B4FF-C92B6F01AB30}" srcOrd="0" destOrd="0" presId="urn:microsoft.com/office/officeart/2005/8/layout/process3"/>
    <dgm:cxn modelId="{0CCAEDAA-C2D1-417F-9C85-E74931846FCA}" type="presParOf" srcId="{C9FE9A4E-4F91-42E8-83A8-48F7D18C19EB}" destId="{490329FB-002F-4B75-B698-0D79E710E287}" srcOrd="2" destOrd="0" presId="urn:microsoft.com/office/officeart/2005/8/layout/process3"/>
    <dgm:cxn modelId="{3D251C3B-8E71-4BCC-BF58-7B8561EC02BC}" type="presParOf" srcId="{490329FB-002F-4B75-B698-0D79E710E287}" destId="{45F11DC0-C485-47DF-BD0F-F12201CF4051}" srcOrd="0" destOrd="0" presId="urn:microsoft.com/office/officeart/2005/8/layout/process3"/>
    <dgm:cxn modelId="{D201BC13-44C4-4B90-9F20-496156347F6F}" type="presParOf" srcId="{490329FB-002F-4B75-B698-0D79E710E287}" destId="{116915C7-C9A0-4537-9754-276D4E9B3D14}" srcOrd="1" destOrd="0" presId="urn:microsoft.com/office/officeart/2005/8/layout/process3"/>
    <dgm:cxn modelId="{A189941E-71A8-43AE-A346-2634074C669C}" type="presParOf" srcId="{490329FB-002F-4B75-B698-0D79E710E287}" destId="{5025A622-EA53-4DF9-B7D7-6D37FB7EC7B3}" srcOrd="2" destOrd="0" presId="urn:microsoft.com/office/officeart/2005/8/layout/process3"/>
    <dgm:cxn modelId="{0B17FAE8-D742-4AC9-98BF-1AA94E2B826B}" type="presParOf" srcId="{C9FE9A4E-4F91-42E8-83A8-48F7D18C19EB}" destId="{53E44DA2-7474-412E-8318-A7C78E7BEF39}" srcOrd="3" destOrd="0" presId="urn:microsoft.com/office/officeart/2005/8/layout/process3"/>
    <dgm:cxn modelId="{84507E75-06A9-493F-AC33-455993E08E78}" type="presParOf" srcId="{53E44DA2-7474-412E-8318-A7C78E7BEF39}" destId="{49D8B550-1657-4993-8DF7-B3A660C12B10}" srcOrd="0" destOrd="0" presId="urn:microsoft.com/office/officeart/2005/8/layout/process3"/>
    <dgm:cxn modelId="{43CF339F-903D-446B-BCFD-E90B06AC9FA7}" type="presParOf" srcId="{C9FE9A4E-4F91-42E8-83A8-48F7D18C19EB}" destId="{73199406-ECD2-4143-8151-B9A2FF0B8051}" srcOrd="4" destOrd="0" presId="urn:microsoft.com/office/officeart/2005/8/layout/process3"/>
    <dgm:cxn modelId="{702D4E27-D0AB-40DA-9C6B-51CCF910BE78}" type="presParOf" srcId="{73199406-ECD2-4143-8151-B9A2FF0B8051}" destId="{B00C9247-4E86-4402-9254-B0DD175C23FF}" srcOrd="0" destOrd="0" presId="urn:microsoft.com/office/officeart/2005/8/layout/process3"/>
    <dgm:cxn modelId="{C5A23F93-1947-47B3-9804-FBFBA2051FE1}" type="presParOf" srcId="{73199406-ECD2-4143-8151-B9A2FF0B8051}" destId="{D116C4AF-DB71-4822-9570-90C49C33727E}" srcOrd="1" destOrd="0" presId="urn:microsoft.com/office/officeart/2005/8/layout/process3"/>
    <dgm:cxn modelId="{F65436FB-2100-4090-8D9A-AE5ABAA19324}" type="presParOf" srcId="{73199406-ECD2-4143-8151-B9A2FF0B8051}" destId="{0B3C07E7-F2B0-4BA9-B161-C00DF7EA21EC}" srcOrd="2" destOrd="0" presId="urn:microsoft.com/office/officeart/2005/8/layout/process3"/>
    <dgm:cxn modelId="{6BB53C44-85E2-4D2E-AB94-FB9D13F97EEB}" type="presParOf" srcId="{C9FE9A4E-4F91-42E8-83A8-48F7D18C19EB}" destId="{49C89E23-F4D7-4713-BF4F-F7C5514C733D}" srcOrd="5" destOrd="0" presId="urn:microsoft.com/office/officeart/2005/8/layout/process3"/>
    <dgm:cxn modelId="{85E0F5C9-4E37-4FC6-B864-D772C01B7D4B}" type="presParOf" srcId="{49C89E23-F4D7-4713-BF4F-F7C5514C733D}" destId="{F7E7B6E9-5BC1-4A01-8D09-BA3920D97F15}" srcOrd="0" destOrd="0" presId="urn:microsoft.com/office/officeart/2005/8/layout/process3"/>
    <dgm:cxn modelId="{3D411B2A-B285-49E6-A309-9558F6F077CC}" type="presParOf" srcId="{C9FE9A4E-4F91-42E8-83A8-48F7D18C19EB}" destId="{A1E179AB-CAE2-448C-BC4C-C2FE2787E51F}" srcOrd="6" destOrd="0" presId="urn:microsoft.com/office/officeart/2005/8/layout/process3"/>
    <dgm:cxn modelId="{07D73D7B-B703-48ED-AC1B-F3BBE20DC8F0}" type="presParOf" srcId="{A1E179AB-CAE2-448C-BC4C-C2FE2787E51F}" destId="{F7E71E9E-0820-498F-827A-169DC795DCB3}" srcOrd="0" destOrd="0" presId="urn:microsoft.com/office/officeart/2005/8/layout/process3"/>
    <dgm:cxn modelId="{47E87753-7247-4EFB-B359-6567184C7EF5}" type="presParOf" srcId="{A1E179AB-CAE2-448C-BC4C-C2FE2787E51F}" destId="{9D04D730-40DD-4698-AD77-70FFFF9EE102}" srcOrd="1" destOrd="0" presId="urn:microsoft.com/office/officeart/2005/8/layout/process3"/>
    <dgm:cxn modelId="{A7F6AF8A-18EE-4288-813F-5C1C774D52C2}" type="presParOf" srcId="{A1E179AB-CAE2-448C-BC4C-C2FE2787E51F}" destId="{0800F32E-7CFF-4F1A-B78F-A6659E09669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96087-04B1-4CEE-9F46-6274C1206FA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606D7EF-F3B7-4A8E-B339-CEF6BB6A973C}">
      <dgm:prSet phldrT="[文字]"/>
      <dgm:spPr/>
      <dgm:t>
        <a:bodyPr/>
        <a:lstStyle/>
        <a:p>
          <a:r>
            <a:rPr lang="en-US" altLang="zh-TW" dirty="0" smtClean="0"/>
            <a:t>pattern</a:t>
          </a:r>
          <a:endParaRPr lang="zh-TW" altLang="en-US" dirty="0"/>
        </a:p>
      </dgm:t>
    </dgm:pt>
    <dgm:pt modelId="{FF686817-27A5-4430-B6EE-7C8D2316E42E}" type="parTrans" cxnId="{4D3D7F29-580A-4233-BC28-706262F84C15}">
      <dgm:prSet/>
      <dgm:spPr/>
      <dgm:t>
        <a:bodyPr/>
        <a:lstStyle/>
        <a:p>
          <a:endParaRPr lang="zh-TW" altLang="en-US"/>
        </a:p>
      </dgm:t>
    </dgm:pt>
    <dgm:pt modelId="{0F7734B3-0EE0-41AF-842C-B88318622545}" type="sibTrans" cxnId="{4D3D7F29-580A-4233-BC28-706262F84C15}">
      <dgm:prSet/>
      <dgm:spPr/>
      <dgm:t>
        <a:bodyPr/>
        <a:lstStyle/>
        <a:p>
          <a:endParaRPr lang="zh-TW" altLang="en-US"/>
        </a:p>
      </dgm:t>
    </dgm:pt>
    <dgm:pt modelId="{1F447913-A62B-47F3-8CB3-597F194A78D1}">
      <dgm:prSet phldrT="[文字]"/>
      <dgm:spPr/>
      <dgm:t>
        <a:bodyPr/>
        <a:lstStyle/>
        <a:p>
          <a:r>
            <a:rPr lang="zh-TW" altLang="en-US" dirty="0" smtClean="0"/>
            <a:t>從</a:t>
          </a:r>
          <a:r>
            <a:rPr lang="en-US" altLang="zh-TW" dirty="0" smtClean="0"/>
            <a:t>Excel</a:t>
          </a:r>
          <a:r>
            <a:rPr lang="zh-TW" altLang="en-US" dirty="0" smtClean="0"/>
            <a:t>中取得</a:t>
          </a:r>
          <a:r>
            <a:rPr lang="en-US" altLang="zh-TW" dirty="0" smtClean="0"/>
            <a:t>pattern list</a:t>
          </a:r>
          <a:endParaRPr lang="zh-TW" altLang="en-US" dirty="0"/>
        </a:p>
      </dgm:t>
    </dgm:pt>
    <dgm:pt modelId="{680991C1-CB55-48A7-B915-87A89D70A000}" type="parTrans" cxnId="{EAF57160-CFB3-4763-A561-C885914090AF}">
      <dgm:prSet/>
      <dgm:spPr/>
      <dgm:t>
        <a:bodyPr/>
        <a:lstStyle/>
        <a:p>
          <a:endParaRPr lang="zh-TW" altLang="en-US"/>
        </a:p>
      </dgm:t>
    </dgm:pt>
    <dgm:pt modelId="{A7483B8C-50CD-4720-802F-EDD8C054C194}" type="sibTrans" cxnId="{EAF57160-CFB3-4763-A561-C885914090AF}">
      <dgm:prSet/>
      <dgm:spPr/>
      <dgm:t>
        <a:bodyPr/>
        <a:lstStyle/>
        <a:p>
          <a:endParaRPr lang="zh-TW" altLang="en-US"/>
        </a:p>
      </dgm:t>
    </dgm:pt>
    <dgm:pt modelId="{541CEF92-E0C0-416C-9C1F-3ECB29C5E3CC}">
      <dgm:prSet phldrT="[文字]"/>
      <dgm:spPr/>
      <dgm:t>
        <a:bodyPr/>
        <a:lstStyle/>
        <a:p>
          <a:r>
            <a:rPr lang="en-US" altLang="zh-TW" dirty="0" smtClean="0"/>
            <a:t>input</a:t>
          </a:r>
          <a:endParaRPr lang="zh-TW" altLang="en-US" dirty="0"/>
        </a:p>
      </dgm:t>
    </dgm:pt>
    <dgm:pt modelId="{0DEC535A-2529-4F1B-8C8E-385F501127B4}" type="parTrans" cxnId="{BE081DAA-A606-4806-94B5-516ED6836950}">
      <dgm:prSet/>
      <dgm:spPr/>
      <dgm:t>
        <a:bodyPr/>
        <a:lstStyle/>
        <a:p>
          <a:endParaRPr lang="zh-TW" altLang="en-US"/>
        </a:p>
      </dgm:t>
    </dgm:pt>
    <dgm:pt modelId="{C9998F03-0B56-45A7-B1B9-F6E821E927B0}" type="sibTrans" cxnId="{BE081DAA-A606-4806-94B5-516ED6836950}">
      <dgm:prSet/>
      <dgm:spPr/>
      <dgm:t>
        <a:bodyPr/>
        <a:lstStyle/>
        <a:p>
          <a:endParaRPr lang="zh-TW" altLang="en-US"/>
        </a:p>
      </dgm:t>
    </dgm:pt>
    <dgm:pt modelId="{EE0A72C3-60DF-4F37-89B2-2BB65B9FE0A3}">
      <dgm:prSet phldrT="[文字]"/>
      <dgm:spPr/>
      <dgm:t>
        <a:bodyPr/>
        <a:lstStyle/>
        <a:p>
          <a:r>
            <a:rPr lang="en-US" altLang="zh-TW" dirty="0" smtClean="0"/>
            <a:t>re</a:t>
          </a:r>
          <a:endParaRPr lang="zh-TW" altLang="en-US" dirty="0"/>
        </a:p>
      </dgm:t>
    </dgm:pt>
    <dgm:pt modelId="{05209887-62B2-4135-83BA-35B3B2B598F7}" type="parTrans" cxnId="{6E8D4F4E-A09D-48E9-9A70-E491E887E2C5}">
      <dgm:prSet/>
      <dgm:spPr/>
      <dgm:t>
        <a:bodyPr/>
        <a:lstStyle/>
        <a:p>
          <a:endParaRPr lang="zh-TW" altLang="en-US"/>
        </a:p>
      </dgm:t>
    </dgm:pt>
    <dgm:pt modelId="{EC1EDC5A-AA20-4DF9-97C0-AEC4AB7881C7}" type="sibTrans" cxnId="{6E8D4F4E-A09D-48E9-9A70-E491E887E2C5}">
      <dgm:prSet/>
      <dgm:spPr/>
      <dgm:t>
        <a:bodyPr/>
        <a:lstStyle/>
        <a:p>
          <a:endParaRPr lang="zh-TW" altLang="en-US"/>
        </a:p>
      </dgm:t>
    </dgm:pt>
    <dgm:pt modelId="{ACACD47A-C66D-42F9-8FAD-6F729E1FF7C9}">
      <dgm:prSet phldrT="[文字]"/>
      <dgm:spPr/>
      <dgm:t>
        <a:bodyPr/>
        <a:lstStyle/>
        <a:p>
          <a:r>
            <a:rPr lang="zh-TW" altLang="en-US" dirty="0" smtClean="0"/>
            <a:t>維護</a:t>
          </a:r>
          <a:r>
            <a:rPr lang="en-US" altLang="zh-TW" dirty="0" smtClean="0">
              <a:solidFill>
                <a:srgbClr val="FF0000"/>
              </a:solidFill>
            </a:rPr>
            <a:t>pattern</a:t>
          </a:r>
          <a:r>
            <a:rPr lang="en-US" altLang="zh-TW" dirty="0" smtClean="0"/>
            <a:t>.xlsx</a:t>
          </a:r>
          <a:endParaRPr lang="zh-TW" altLang="en-US" dirty="0"/>
        </a:p>
      </dgm:t>
    </dgm:pt>
    <dgm:pt modelId="{48AA498D-C84C-4C2C-84AE-D43EC12E9D7F}" type="parTrans" cxnId="{ECFEC43F-EB13-4863-9700-87AEFAF580B7}">
      <dgm:prSet/>
      <dgm:spPr/>
      <dgm:t>
        <a:bodyPr/>
        <a:lstStyle/>
        <a:p>
          <a:endParaRPr lang="zh-TW" altLang="en-US"/>
        </a:p>
      </dgm:t>
    </dgm:pt>
    <dgm:pt modelId="{669ACC1C-7222-46A5-9CDE-38895F3BEA1C}" type="sibTrans" cxnId="{ECFEC43F-EB13-4863-9700-87AEFAF580B7}">
      <dgm:prSet/>
      <dgm:spPr/>
      <dgm:t>
        <a:bodyPr/>
        <a:lstStyle/>
        <a:p>
          <a:endParaRPr lang="zh-TW" altLang="en-US"/>
        </a:p>
      </dgm:t>
    </dgm:pt>
    <dgm:pt modelId="{0C27D8B0-A6A7-4ACD-B7E6-AB0125590389}">
      <dgm:prSet phldrT="[文字]"/>
      <dgm:spPr/>
      <dgm:t>
        <a:bodyPr/>
        <a:lstStyle/>
        <a:p>
          <a:r>
            <a:rPr lang="zh-TW" altLang="en-US" dirty="0" smtClean="0"/>
            <a:t>讀取</a:t>
          </a:r>
          <a:r>
            <a:rPr lang="en-US" altLang="zh-TW" dirty="0" smtClean="0"/>
            <a:t>CGRD</a:t>
          </a:r>
          <a:r>
            <a:rPr lang="zh-TW" altLang="en-US" dirty="0" smtClean="0"/>
            <a:t>原始檔</a:t>
          </a:r>
          <a:r>
            <a:rPr lang="en-US" altLang="zh-TW" dirty="0" smtClean="0"/>
            <a:t>	19.2G / </a:t>
          </a:r>
          <a:r>
            <a:rPr lang="zh-TW" altLang="en-US" dirty="0" smtClean="0"/>
            <a:t>上百萬筆</a:t>
          </a:r>
          <a:endParaRPr lang="zh-TW" altLang="en-US" dirty="0"/>
        </a:p>
      </dgm:t>
    </dgm:pt>
    <dgm:pt modelId="{B67FC37A-14D8-4052-96D9-99E2A9CB1B3D}" type="parTrans" cxnId="{1BCCF923-DC17-4A34-A7C3-37CC94218368}">
      <dgm:prSet/>
      <dgm:spPr/>
      <dgm:t>
        <a:bodyPr/>
        <a:lstStyle/>
        <a:p>
          <a:endParaRPr lang="zh-TW" altLang="en-US"/>
        </a:p>
      </dgm:t>
    </dgm:pt>
    <dgm:pt modelId="{F6E40AB9-2EC7-4763-A0F0-A78E73AEE1B8}" type="sibTrans" cxnId="{1BCCF923-DC17-4A34-A7C3-37CC94218368}">
      <dgm:prSet/>
      <dgm:spPr/>
      <dgm:t>
        <a:bodyPr/>
        <a:lstStyle/>
        <a:p>
          <a:endParaRPr lang="zh-TW" altLang="en-US"/>
        </a:p>
      </dgm:t>
    </dgm:pt>
    <dgm:pt modelId="{E910D276-A0FE-4998-AD5B-3E8748B97331}">
      <dgm:prSet phldrT="[文字]"/>
      <dgm:spPr/>
      <dgm:t>
        <a:bodyPr/>
        <a:lstStyle/>
        <a:p>
          <a:r>
            <a:rPr lang="en-US" altLang="zh-TW" dirty="0" smtClean="0"/>
            <a:t>LVEF</a:t>
          </a:r>
          <a:endParaRPr lang="zh-TW" altLang="en-US" dirty="0"/>
        </a:p>
      </dgm:t>
    </dgm:pt>
    <dgm:pt modelId="{46809CD5-BBBE-4CD1-B3DC-C58497134FFF}" type="parTrans" cxnId="{B24BC193-0CC1-43C8-B087-9BD9FFC1820C}">
      <dgm:prSet/>
      <dgm:spPr/>
      <dgm:t>
        <a:bodyPr/>
        <a:lstStyle/>
        <a:p>
          <a:endParaRPr lang="zh-TW" altLang="en-US"/>
        </a:p>
      </dgm:t>
    </dgm:pt>
    <dgm:pt modelId="{797DC942-7F66-4B37-885D-DFF98C077240}" type="sibTrans" cxnId="{B24BC193-0CC1-43C8-B087-9BD9FFC1820C}">
      <dgm:prSet/>
      <dgm:spPr/>
      <dgm:t>
        <a:bodyPr/>
        <a:lstStyle/>
        <a:p>
          <a:endParaRPr lang="zh-TW" altLang="en-US"/>
        </a:p>
      </dgm:t>
    </dgm:pt>
    <dgm:pt modelId="{8A5584FA-42F1-4B66-B02C-A0831606B0F2}">
      <dgm:prSet phldrT="[文字]"/>
      <dgm:spPr/>
      <dgm:t>
        <a:bodyPr/>
        <a:lstStyle/>
        <a:p>
          <a:r>
            <a:rPr lang="zh-TW" altLang="en-US" dirty="0" smtClean="0"/>
            <a:t>取得優先權最高的</a:t>
          </a:r>
          <a:r>
            <a:rPr lang="en-US" altLang="zh-TW" dirty="0" smtClean="0"/>
            <a:t>pattern</a:t>
          </a:r>
          <a:r>
            <a:rPr lang="zh-TW" altLang="en-US" dirty="0" smtClean="0"/>
            <a:t>為最終唯一的</a:t>
          </a:r>
          <a:r>
            <a:rPr lang="en-US" altLang="zh-TW" dirty="0" smtClean="0"/>
            <a:t>LVEF</a:t>
          </a:r>
          <a:r>
            <a:rPr lang="zh-TW" altLang="en-US" dirty="0" smtClean="0"/>
            <a:t>值</a:t>
          </a:r>
          <a:endParaRPr lang="zh-TW" altLang="en-US" dirty="0">
            <a:solidFill>
              <a:schemeClr val="tx1"/>
            </a:solidFill>
          </a:endParaRPr>
        </a:p>
      </dgm:t>
    </dgm:pt>
    <dgm:pt modelId="{61487635-7114-4EAA-9F49-19787689F54E}" type="parTrans" cxnId="{00A8D307-9DE6-419D-8C5A-84BB6ACC7550}">
      <dgm:prSet/>
      <dgm:spPr/>
      <dgm:t>
        <a:bodyPr/>
        <a:lstStyle/>
        <a:p>
          <a:endParaRPr lang="zh-TW" altLang="en-US"/>
        </a:p>
      </dgm:t>
    </dgm:pt>
    <dgm:pt modelId="{FA8A3E94-99F2-4105-8C47-9D99C4B0C6DF}" type="sibTrans" cxnId="{00A8D307-9DE6-419D-8C5A-84BB6ACC7550}">
      <dgm:prSet/>
      <dgm:spPr/>
      <dgm:t>
        <a:bodyPr/>
        <a:lstStyle/>
        <a:p>
          <a:endParaRPr lang="zh-TW" altLang="en-US"/>
        </a:p>
      </dgm:t>
    </dgm:pt>
    <dgm:pt modelId="{6814F4EC-072B-41F7-9657-928D8C806616}">
      <dgm:prSet phldrT="[文字]"/>
      <dgm:spPr/>
      <dgm:t>
        <a:bodyPr/>
        <a:lstStyle/>
        <a:p>
          <a:r>
            <a:rPr lang="en-US" altLang="zh-TW" dirty="0" smtClean="0"/>
            <a:t>output</a:t>
          </a:r>
          <a:endParaRPr lang="zh-TW" altLang="en-US" dirty="0"/>
        </a:p>
      </dgm:t>
    </dgm:pt>
    <dgm:pt modelId="{BE49F91D-AD0D-4B0A-A480-9C809059553A}" type="parTrans" cxnId="{84398532-22BD-4CC6-832A-8D50AA91650C}">
      <dgm:prSet/>
      <dgm:spPr/>
      <dgm:t>
        <a:bodyPr/>
        <a:lstStyle/>
        <a:p>
          <a:endParaRPr lang="zh-TW" altLang="en-US"/>
        </a:p>
      </dgm:t>
    </dgm:pt>
    <dgm:pt modelId="{16501512-FD10-4609-92FF-C845D4F3CC68}" type="sibTrans" cxnId="{84398532-22BD-4CC6-832A-8D50AA91650C}">
      <dgm:prSet/>
      <dgm:spPr/>
      <dgm:t>
        <a:bodyPr/>
        <a:lstStyle/>
        <a:p>
          <a:endParaRPr lang="zh-TW" altLang="en-US"/>
        </a:p>
      </dgm:t>
    </dgm:pt>
    <dgm:pt modelId="{887B2ED3-464A-49D3-B64E-8B59581E81D6}">
      <dgm:prSet/>
      <dgm:spPr/>
      <dgm:t>
        <a:bodyPr/>
        <a:lstStyle/>
        <a:p>
          <a:r>
            <a:rPr lang="en-US" altLang="zh-TW" dirty="0" smtClean="0"/>
            <a:t>pattern</a:t>
          </a:r>
          <a:r>
            <a:rPr lang="zh-TW" altLang="en-US" dirty="0" smtClean="0"/>
            <a:t>字串</a:t>
          </a:r>
          <a:r>
            <a:rPr lang="en-US" altLang="zh-TW" dirty="0" smtClean="0"/>
            <a:t> + </a:t>
          </a:r>
          <a:r>
            <a:rPr lang="zh-TW" altLang="en-US" dirty="0" smtClean="0"/>
            <a:t>子字串 </a:t>
          </a:r>
          <a:r>
            <a:rPr lang="en-US" altLang="zh-TW" dirty="0" smtClean="0"/>
            <a:t>+ </a:t>
          </a:r>
          <a:r>
            <a:rPr lang="zh-TW" altLang="en-US" dirty="0" smtClean="0"/>
            <a:t>唯一的</a:t>
          </a:r>
          <a:r>
            <a:rPr lang="en-US" altLang="zh-TW" dirty="0" smtClean="0"/>
            <a:t>LVEF</a:t>
          </a:r>
          <a:r>
            <a:rPr lang="zh-TW" altLang="en-US" dirty="0" smtClean="0"/>
            <a:t>值</a:t>
          </a:r>
          <a:endParaRPr lang="zh-TW" altLang="en-US" dirty="0"/>
        </a:p>
      </dgm:t>
    </dgm:pt>
    <dgm:pt modelId="{3CB0E2CE-E622-4D54-885F-8522B339BFE1}" type="parTrans" cxnId="{ABB415D5-FB3C-4A46-AE11-A4685CC3DCFF}">
      <dgm:prSet/>
      <dgm:spPr/>
      <dgm:t>
        <a:bodyPr/>
        <a:lstStyle/>
        <a:p>
          <a:endParaRPr lang="zh-TW" altLang="en-US"/>
        </a:p>
      </dgm:t>
    </dgm:pt>
    <dgm:pt modelId="{0B413EFE-71D0-4C2B-A4D4-17A4541C4331}" type="sibTrans" cxnId="{ABB415D5-FB3C-4A46-AE11-A4685CC3DCFF}">
      <dgm:prSet/>
      <dgm:spPr/>
      <dgm:t>
        <a:bodyPr/>
        <a:lstStyle/>
        <a:p>
          <a:endParaRPr lang="zh-TW" altLang="en-US"/>
        </a:p>
      </dgm:t>
    </dgm:pt>
    <dgm:pt modelId="{84C4AD28-1DEA-4CC0-9CCF-98B29FF057C6}">
      <dgm:prSet/>
      <dgm:spPr/>
      <dgm:t>
        <a:bodyPr/>
        <a:lstStyle/>
        <a:p>
          <a:r>
            <a:rPr lang="zh-TW" altLang="en-US" dirty="0" smtClean="0"/>
            <a:t>將所有無法判讀的</a:t>
          </a:r>
          <a:r>
            <a:rPr lang="en-US" altLang="zh-TW" dirty="0" smtClean="0"/>
            <a:t>report</a:t>
          </a:r>
          <a:r>
            <a:rPr lang="zh-TW" altLang="en-US" dirty="0" smtClean="0"/>
            <a:t>輸出到</a:t>
          </a:r>
          <a:r>
            <a:rPr lang="en-US" altLang="zh-TW" dirty="0" smtClean="0"/>
            <a:t> no</a:t>
          </a:r>
          <a:endParaRPr lang="zh-TW" altLang="en-US" dirty="0"/>
        </a:p>
      </dgm:t>
    </dgm:pt>
    <dgm:pt modelId="{A3C9E3D8-9006-43DD-941E-BDCBC0FCDA59}" type="sibTrans" cxnId="{D3FD3778-E58E-4BA9-AA0C-3C76E3DD6ED7}">
      <dgm:prSet/>
      <dgm:spPr/>
      <dgm:t>
        <a:bodyPr/>
        <a:lstStyle/>
        <a:p>
          <a:endParaRPr lang="zh-TW" altLang="en-US"/>
        </a:p>
      </dgm:t>
    </dgm:pt>
    <dgm:pt modelId="{77B022D7-682B-4579-8DFA-DBEF72E26606}" type="parTrans" cxnId="{D3FD3778-E58E-4BA9-AA0C-3C76E3DD6ED7}">
      <dgm:prSet/>
      <dgm:spPr/>
      <dgm:t>
        <a:bodyPr/>
        <a:lstStyle/>
        <a:p>
          <a:endParaRPr lang="zh-TW" altLang="en-US"/>
        </a:p>
      </dgm:t>
    </dgm:pt>
    <dgm:pt modelId="{8D96D251-780D-4E3E-8C9C-133D29FDEF26}">
      <dgm:prSet phldrT="[文字]"/>
      <dgm:spPr/>
      <dgm:t>
        <a:bodyPr/>
        <a:lstStyle/>
        <a:p>
          <a:r>
            <a:rPr lang="en-US" altLang="zh-TW" dirty="0" smtClean="0"/>
            <a:t>ITEM = M22-060	</a:t>
          </a:r>
          <a:r>
            <a:rPr lang="zh-TW" altLang="en-US" dirty="0" smtClean="0"/>
            <a:t>保留心臟超音波</a:t>
          </a:r>
          <a:r>
            <a:rPr lang="en-US" altLang="zh-TW" dirty="0" smtClean="0"/>
            <a:t>(M22-060)  2010~2017</a:t>
          </a:r>
          <a:r>
            <a:rPr lang="zh-TW" altLang="en-US" dirty="0" smtClean="0"/>
            <a:t>年：共</a:t>
          </a:r>
          <a:r>
            <a:rPr lang="en-US" altLang="zh-TW" dirty="0" smtClean="0"/>
            <a:t>621744</a:t>
          </a:r>
          <a:r>
            <a:rPr lang="zh-TW" altLang="en-US" dirty="0" smtClean="0"/>
            <a:t>筆</a:t>
          </a:r>
          <a:endParaRPr lang="zh-TW" altLang="en-US" dirty="0"/>
        </a:p>
      </dgm:t>
    </dgm:pt>
    <dgm:pt modelId="{63FC4535-CBBF-48A4-A990-E5C05EAD4DD3}" type="parTrans" cxnId="{668CB344-B86F-44B1-AB0E-1F02FB63BE8F}">
      <dgm:prSet/>
      <dgm:spPr/>
      <dgm:t>
        <a:bodyPr/>
        <a:lstStyle/>
        <a:p>
          <a:endParaRPr lang="zh-TW" altLang="en-US"/>
        </a:p>
      </dgm:t>
    </dgm:pt>
    <dgm:pt modelId="{33C7492A-5CBD-4F59-8673-77740725CF7A}" type="sibTrans" cxnId="{668CB344-B86F-44B1-AB0E-1F02FB63BE8F}">
      <dgm:prSet/>
      <dgm:spPr/>
      <dgm:t>
        <a:bodyPr/>
        <a:lstStyle/>
        <a:p>
          <a:endParaRPr lang="zh-TW" altLang="en-US"/>
        </a:p>
      </dgm:t>
    </dgm:pt>
    <dgm:pt modelId="{00918CCA-9D11-46E4-82CD-417A00316CAF}">
      <dgm:prSet phldrT="[文字]"/>
      <dgm:spPr/>
      <dgm:t>
        <a:bodyPr/>
        <a:lstStyle/>
        <a:p>
          <a:r>
            <a:rPr lang="en-US" altLang="zh-TW" dirty="0" err="1" smtClean="0"/>
            <a:t>ans</a:t>
          </a:r>
          <a:r>
            <a:rPr lang="en-US" altLang="zh-TW" dirty="0" smtClean="0"/>
            <a:t> = </a:t>
          </a:r>
          <a:r>
            <a:rPr lang="en-US" altLang="zh-TW" dirty="0" err="1" smtClean="0"/>
            <a:t>re.search</a:t>
          </a:r>
          <a:r>
            <a:rPr lang="en-US" altLang="zh-TW" dirty="0" smtClean="0"/>
            <a:t> (pattern, report)			</a:t>
          </a:r>
          <a:endParaRPr lang="zh-TW" altLang="en-US" dirty="0">
            <a:solidFill>
              <a:schemeClr val="tx1"/>
            </a:solidFill>
          </a:endParaRPr>
        </a:p>
      </dgm:t>
    </dgm:pt>
    <dgm:pt modelId="{7BC03A83-8DF6-4E90-BFC4-25FB3F9BC523}" type="parTrans" cxnId="{2974EE45-FA05-4162-9B1D-53AF425B255F}">
      <dgm:prSet/>
      <dgm:spPr/>
      <dgm:t>
        <a:bodyPr/>
        <a:lstStyle/>
        <a:p>
          <a:endParaRPr lang="zh-TW" altLang="en-US"/>
        </a:p>
      </dgm:t>
    </dgm:pt>
    <dgm:pt modelId="{DCE6794F-640D-4ADA-9B15-6E6CFD768920}" type="sibTrans" cxnId="{2974EE45-FA05-4162-9B1D-53AF425B255F}">
      <dgm:prSet/>
      <dgm:spPr/>
      <dgm:t>
        <a:bodyPr/>
        <a:lstStyle/>
        <a:p>
          <a:endParaRPr lang="zh-TW" altLang="en-US"/>
        </a:p>
      </dgm:t>
    </dgm:pt>
    <dgm:pt modelId="{856747C9-272F-4806-B455-7AA5EE29FB36}">
      <dgm:prSet phldrT="[文字]"/>
      <dgm:spPr/>
      <dgm:t>
        <a:bodyPr/>
        <a:lstStyle/>
        <a:p>
          <a:r>
            <a:rPr lang="zh-TW" altLang="en-US" dirty="0" smtClean="0"/>
            <a:t>如有需要的話計算平均</a:t>
          </a:r>
          <a:endParaRPr lang="zh-TW" altLang="en-US" dirty="0">
            <a:solidFill>
              <a:schemeClr val="tx1"/>
            </a:solidFill>
          </a:endParaRPr>
        </a:p>
      </dgm:t>
    </dgm:pt>
    <dgm:pt modelId="{4A35AAA7-276E-4DB2-8DFC-D8A5D8BB27FF}" type="parTrans" cxnId="{669CC4FE-C695-4FE1-8354-6B2C72C2AB80}">
      <dgm:prSet/>
      <dgm:spPr/>
      <dgm:t>
        <a:bodyPr/>
        <a:lstStyle/>
        <a:p>
          <a:endParaRPr lang="zh-TW" altLang="en-US"/>
        </a:p>
      </dgm:t>
    </dgm:pt>
    <dgm:pt modelId="{1523B046-3275-4522-B4D8-2C223466D292}" type="sibTrans" cxnId="{669CC4FE-C695-4FE1-8354-6B2C72C2AB80}">
      <dgm:prSet/>
      <dgm:spPr/>
      <dgm:t>
        <a:bodyPr/>
        <a:lstStyle/>
        <a:p>
          <a:endParaRPr lang="zh-TW" altLang="en-US"/>
        </a:p>
      </dgm:t>
    </dgm:pt>
    <dgm:pt modelId="{3203DE51-5C60-4435-98DE-577514FFAF39}">
      <dgm:prSet phldrT="[文字]"/>
      <dgm:spPr/>
      <dgm:t>
        <a:bodyPr/>
        <a:lstStyle/>
        <a:p>
          <a:r>
            <a:rPr lang="en-US" altLang="zh-TW" dirty="0" smtClean="0"/>
            <a:t>#</a:t>
          </a:r>
          <a:r>
            <a:rPr lang="zh-TW" altLang="en-US" dirty="0" smtClean="0"/>
            <a:t>完整字串</a:t>
          </a:r>
          <a:r>
            <a:rPr lang="en-US" altLang="zh-TW" dirty="0" smtClean="0"/>
            <a:t> </a:t>
          </a:r>
          <a:r>
            <a:rPr lang="en-US" altLang="zh-TW" dirty="0" smtClean="0">
              <a:solidFill>
                <a:schemeClr val="tx1"/>
              </a:solidFill>
            </a:rPr>
            <a:t>= </a:t>
          </a:r>
          <a:r>
            <a:rPr lang="en-US" altLang="zh-TW" dirty="0" err="1" smtClean="0">
              <a:solidFill>
                <a:schemeClr val="tx1"/>
              </a:solidFill>
            </a:rPr>
            <a:t>ans</a:t>
          </a:r>
          <a:r>
            <a:rPr lang="en-US" altLang="zh-TW" dirty="0" smtClean="0">
              <a:solidFill>
                <a:schemeClr val="tx1"/>
              </a:solidFill>
            </a:rPr>
            <a:t>[0]	</a:t>
          </a:r>
          <a:r>
            <a:rPr lang="zh-TW" altLang="en-US" dirty="0" smtClean="0">
              <a:solidFill>
                <a:schemeClr val="tx1"/>
              </a:solidFill>
            </a:rPr>
            <a:t>子字串</a:t>
          </a:r>
          <a:r>
            <a:rPr lang="en-US" altLang="zh-TW" dirty="0" smtClean="0">
              <a:solidFill>
                <a:schemeClr val="tx1"/>
              </a:solidFill>
            </a:rPr>
            <a:t> = </a:t>
          </a:r>
          <a:r>
            <a:rPr lang="en-US" altLang="zh-TW" dirty="0" err="1" smtClean="0">
              <a:solidFill>
                <a:schemeClr val="tx1"/>
              </a:solidFill>
            </a:rPr>
            <a:t>ans.groups</a:t>
          </a:r>
          <a:r>
            <a:rPr lang="en-US" altLang="zh-TW" dirty="0" smtClean="0">
              <a:solidFill>
                <a:schemeClr val="tx1"/>
              </a:solidFill>
            </a:rPr>
            <a:t>(1)</a:t>
          </a:r>
          <a:endParaRPr lang="zh-TW" altLang="en-US" dirty="0">
            <a:solidFill>
              <a:schemeClr val="tx1"/>
            </a:solidFill>
          </a:endParaRPr>
        </a:p>
      </dgm:t>
    </dgm:pt>
    <dgm:pt modelId="{DCA0BF0E-7A10-4A2A-BBBD-BB72B4DF3303}" type="parTrans" cxnId="{06FF6660-56FF-446D-931B-C26BA59056FE}">
      <dgm:prSet/>
      <dgm:spPr/>
      <dgm:t>
        <a:bodyPr/>
        <a:lstStyle/>
        <a:p>
          <a:endParaRPr lang="zh-TW" altLang="en-US"/>
        </a:p>
      </dgm:t>
    </dgm:pt>
    <dgm:pt modelId="{052F50FB-F761-4F5A-9621-5148184D9102}" type="sibTrans" cxnId="{06FF6660-56FF-446D-931B-C26BA59056FE}">
      <dgm:prSet/>
      <dgm:spPr/>
      <dgm:t>
        <a:bodyPr/>
        <a:lstStyle/>
        <a:p>
          <a:endParaRPr lang="zh-TW" altLang="en-US"/>
        </a:p>
      </dgm:t>
    </dgm:pt>
    <dgm:pt modelId="{E5E88E2F-6DD4-4822-8B2D-DB06567714A4}" type="pres">
      <dgm:prSet presAssocID="{A2D96087-04B1-4CEE-9F46-6274C1206F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53A44DE-B547-424F-8DCF-26C933374FF6}" type="pres">
      <dgm:prSet presAssocID="{8606D7EF-F3B7-4A8E-B339-CEF6BB6A973C}" presName="composite" presStyleCnt="0"/>
      <dgm:spPr/>
    </dgm:pt>
    <dgm:pt modelId="{C68FC3EA-4A7C-4C0D-B575-4D4AE5F30D9E}" type="pres">
      <dgm:prSet presAssocID="{8606D7EF-F3B7-4A8E-B339-CEF6BB6A973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7B8803-1606-455C-BC27-A9C972CE373E}" type="pres">
      <dgm:prSet presAssocID="{8606D7EF-F3B7-4A8E-B339-CEF6BB6A973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1A1F9-6C0E-4819-9A88-A959D32A7DE7}" type="pres">
      <dgm:prSet presAssocID="{0F7734B3-0EE0-41AF-842C-B88318622545}" presName="sp" presStyleCnt="0"/>
      <dgm:spPr/>
    </dgm:pt>
    <dgm:pt modelId="{E471052D-5C2B-47F0-8DB9-10558357F533}" type="pres">
      <dgm:prSet presAssocID="{541CEF92-E0C0-416C-9C1F-3ECB29C5E3CC}" presName="composite" presStyleCnt="0"/>
      <dgm:spPr/>
    </dgm:pt>
    <dgm:pt modelId="{BE98CB5F-30CA-46D2-AF85-FAD5D6B5A8DD}" type="pres">
      <dgm:prSet presAssocID="{541CEF92-E0C0-416C-9C1F-3ECB29C5E3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F39AD9-BCAE-444A-A79A-FA980354FF8E}" type="pres">
      <dgm:prSet presAssocID="{541CEF92-E0C0-416C-9C1F-3ECB29C5E3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F7D490-8CD6-4D69-B7D3-DBC905A5492F}" type="pres">
      <dgm:prSet presAssocID="{C9998F03-0B56-45A7-B1B9-F6E821E927B0}" presName="sp" presStyleCnt="0"/>
      <dgm:spPr/>
    </dgm:pt>
    <dgm:pt modelId="{DA86C602-904C-43C4-BDC9-487DF5F2CEB7}" type="pres">
      <dgm:prSet presAssocID="{EE0A72C3-60DF-4F37-89B2-2BB65B9FE0A3}" presName="composite" presStyleCnt="0"/>
      <dgm:spPr/>
    </dgm:pt>
    <dgm:pt modelId="{0517D32E-10CD-4381-83EF-1C671E73C709}" type="pres">
      <dgm:prSet presAssocID="{EE0A72C3-60DF-4F37-89B2-2BB65B9FE0A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ED817-22E4-4E50-835E-D7907ACB7D9C}" type="pres">
      <dgm:prSet presAssocID="{EE0A72C3-60DF-4F37-89B2-2BB65B9FE0A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0AF7D4-FBE4-48CD-8A24-7193F6FF0785}" type="pres">
      <dgm:prSet presAssocID="{EC1EDC5A-AA20-4DF9-97C0-AEC4AB7881C7}" presName="sp" presStyleCnt="0"/>
      <dgm:spPr/>
    </dgm:pt>
    <dgm:pt modelId="{1DC74A26-55E1-48DA-9A45-CD4AAA1B4C5B}" type="pres">
      <dgm:prSet presAssocID="{E910D276-A0FE-4998-AD5B-3E8748B97331}" presName="composite" presStyleCnt="0"/>
      <dgm:spPr/>
    </dgm:pt>
    <dgm:pt modelId="{D8B651D5-1E55-4910-90EA-B9C40B52DFD1}" type="pres">
      <dgm:prSet presAssocID="{E910D276-A0FE-4998-AD5B-3E8748B9733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0F478B-6285-4E1E-B509-EC60D5A2BEB2}" type="pres">
      <dgm:prSet presAssocID="{E910D276-A0FE-4998-AD5B-3E8748B9733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821192-B898-41F4-88A1-C02EC415E206}" type="pres">
      <dgm:prSet presAssocID="{797DC942-7F66-4B37-885D-DFF98C077240}" presName="sp" presStyleCnt="0"/>
      <dgm:spPr/>
    </dgm:pt>
    <dgm:pt modelId="{43D5FA3C-8C32-44ED-8949-16C561112DFC}" type="pres">
      <dgm:prSet presAssocID="{6814F4EC-072B-41F7-9657-928D8C806616}" presName="composite" presStyleCnt="0"/>
      <dgm:spPr/>
    </dgm:pt>
    <dgm:pt modelId="{7F4ED28C-00D9-44F9-A1ED-13F5C51B7A3F}" type="pres">
      <dgm:prSet presAssocID="{6814F4EC-072B-41F7-9657-928D8C80661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3E8A7F-6C6B-48D5-8CFC-0C848636D019}" type="pres">
      <dgm:prSet presAssocID="{6814F4EC-072B-41F7-9657-928D8C80661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B415D5-FB3C-4A46-AE11-A4685CC3DCFF}" srcId="{6814F4EC-072B-41F7-9657-928D8C806616}" destId="{887B2ED3-464A-49D3-B64E-8B59581E81D6}" srcOrd="0" destOrd="0" parTransId="{3CB0E2CE-E622-4D54-885F-8522B339BFE1}" sibTransId="{0B413EFE-71D0-4C2B-A4D4-17A4541C4331}"/>
    <dgm:cxn modelId="{D3FD3778-E58E-4BA9-AA0C-3C76E3DD6ED7}" srcId="{6814F4EC-072B-41F7-9657-928D8C806616}" destId="{84C4AD28-1DEA-4CC0-9CCF-98B29FF057C6}" srcOrd="1" destOrd="0" parTransId="{77B022D7-682B-4579-8DFA-DBEF72E26606}" sibTransId="{A3C9E3D8-9006-43DD-941E-BDCBC0FCDA59}"/>
    <dgm:cxn modelId="{F7C3B82C-2556-4A28-9278-04560E377AD8}" type="presOf" srcId="{1F447913-A62B-47F3-8CB3-597F194A78D1}" destId="{577B8803-1606-455C-BC27-A9C972CE373E}" srcOrd="0" destOrd="1" presId="urn:microsoft.com/office/officeart/2005/8/layout/chevron2"/>
    <dgm:cxn modelId="{ECFEC43F-EB13-4863-9700-87AEFAF580B7}" srcId="{8606D7EF-F3B7-4A8E-B339-CEF6BB6A973C}" destId="{ACACD47A-C66D-42F9-8FAD-6F729E1FF7C9}" srcOrd="0" destOrd="0" parTransId="{48AA498D-C84C-4C2C-84AE-D43EC12E9D7F}" sibTransId="{669ACC1C-7222-46A5-9CDE-38895F3BEA1C}"/>
    <dgm:cxn modelId="{C5D74518-C079-41A8-BF84-293F074690BF}" type="presOf" srcId="{8D96D251-780D-4E3E-8C9C-133D29FDEF26}" destId="{7BF39AD9-BCAE-444A-A79A-FA980354FF8E}" srcOrd="0" destOrd="1" presId="urn:microsoft.com/office/officeart/2005/8/layout/chevron2"/>
    <dgm:cxn modelId="{5844367A-F5E6-4029-9A4C-6291A8C43C0D}" type="presOf" srcId="{ACACD47A-C66D-42F9-8FAD-6F729E1FF7C9}" destId="{577B8803-1606-455C-BC27-A9C972CE373E}" srcOrd="0" destOrd="0" presId="urn:microsoft.com/office/officeart/2005/8/layout/chevron2"/>
    <dgm:cxn modelId="{669CC4FE-C695-4FE1-8354-6B2C72C2AB80}" srcId="{E910D276-A0FE-4998-AD5B-3E8748B97331}" destId="{856747C9-272F-4806-B455-7AA5EE29FB36}" srcOrd="1" destOrd="0" parTransId="{4A35AAA7-276E-4DB2-8DFC-D8A5D8BB27FF}" sibTransId="{1523B046-3275-4522-B4D8-2C223466D292}"/>
    <dgm:cxn modelId="{1AE5168F-FAD3-4B29-BD59-E1B69A3A796A}" type="presOf" srcId="{541CEF92-E0C0-416C-9C1F-3ECB29C5E3CC}" destId="{BE98CB5F-30CA-46D2-AF85-FAD5D6B5A8DD}" srcOrd="0" destOrd="0" presId="urn:microsoft.com/office/officeart/2005/8/layout/chevron2"/>
    <dgm:cxn modelId="{8FB08568-17C7-477B-AA98-5DC2F4FDBED3}" type="presOf" srcId="{6814F4EC-072B-41F7-9657-928D8C806616}" destId="{7F4ED28C-00D9-44F9-A1ED-13F5C51B7A3F}" srcOrd="0" destOrd="0" presId="urn:microsoft.com/office/officeart/2005/8/layout/chevron2"/>
    <dgm:cxn modelId="{EAF57160-CFB3-4763-A561-C885914090AF}" srcId="{8606D7EF-F3B7-4A8E-B339-CEF6BB6A973C}" destId="{1F447913-A62B-47F3-8CB3-597F194A78D1}" srcOrd="1" destOrd="0" parTransId="{680991C1-CB55-48A7-B915-87A89D70A000}" sibTransId="{A7483B8C-50CD-4720-802F-EDD8C054C194}"/>
    <dgm:cxn modelId="{339EB447-C4FE-4B64-9F5D-C555924B7176}" type="presOf" srcId="{84C4AD28-1DEA-4CC0-9CCF-98B29FF057C6}" destId="{3D3E8A7F-6C6B-48D5-8CFC-0C848636D019}" srcOrd="0" destOrd="1" presId="urn:microsoft.com/office/officeart/2005/8/layout/chevron2"/>
    <dgm:cxn modelId="{7382174C-30D1-4402-A4F2-FEB07AE130AC}" type="presOf" srcId="{887B2ED3-464A-49D3-B64E-8B59581E81D6}" destId="{3D3E8A7F-6C6B-48D5-8CFC-0C848636D019}" srcOrd="0" destOrd="0" presId="urn:microsoft.com/office/officeart/2005/8/layout/chevron2"/>
    <dgm:cxn modelId="{7DDC06F3-FD12-4DA1-9B11-B9342A1C13CA}" type="presOf" srcId="{EE0A72C3-60DF-4F37-89B2-2BB65B9FE0A3}" destId="{0517D32E-10CD-4381-83EF-1C671E73C709}" srcOrd="0" destOrd="0" presId="urn:microsoft.com/office/officeart/2005/8/layout/chevron2"/>
    <dgm:cxn modelId="{84398532-22BD-4CC6-832A-8D50AA91650C}" srcId="{A2D96087-04B1-4CEE-9F46-6274C1206FA1}" destId="{6814F4EC-072B-41F7-9657-928D8C806616}" srcOrd="4" destOrd="0" parTransId="{BE49F91D-AD0D-4B0A-A480-9C809059553A}" sibTransId="{16501512-FD10-4609-92FF-C845D4F3CC68}"/>
    <dgm:cxn modelId="{BE081DAA-A606-4806-94B5-516ED6836950}" srcId="{A2D96087-04B1-4CEE-9F46-6274C1206FA1}" destId="{541CEF92-E0C0-416C-9C1F-3ECB29C5E3CC}" srcOrd="1" destOrd="0" parTransId="{0DEC535A-2529-4F1B-8C8E-385F501127B4}" sibTransId="{C9998F03-0B56-45A7-B1B9-F6E821E927B0}"/>
    <dgm:cxn modelId="{2974EE45-FA05-4162-9B1D-53AF425B255F}" srcId="{EE0A72C3-60DF-4F37-89B2-2BB65B9FE0A3}" destId="{00918CCA-9D11-46E4-82CD-417A00316CAF}" srcOrd="0" destOrd="0" parTransId="{7BC03A83-8DF6-4E90-BFC4-25FB3F9BC523}" sibTransId="{DCE6794F-640D-4ADA-9B15-6E6CFD768920}"/>
    <dgm:cxn modelId="{D5C52FC2-134A-436F-AC42-E54204D0A98A}" type="presOf" srcId="{00918CCA-9D11-46E4-82CD-417A00316CAF}" destId="{FE0ED817-22E4-4E50-835E-D7907ACB7D9C}" srcOrd="0" destOrd="0" presId="urn:microsoft.com/office/officeart/2005/8/layout/chevron2"/>
    <dgm:cxn modelId="{C7384D8B-4362-45BD-9BBE-21A935854893}" type="presOf" srcId="{E910D276-A0FE-4998-AD5B-3E8748B97331}" destId="{D8B651D5-1E55-4910-90EA-B9C40B52DFD1}" srcOrd="0" destOrd="0" presId="urn:microsoft.com/office/officeart/2005/8/layout/chevron2"/>
    <dgm:cxn modelId="{B24BC193-0CC1-43C8-B087-9BD9FFC1820C}" srcId="{A2D96087-04B1-4CEE-9F46-6274C1206FA1}" destId="{E910D276-A0FE-4998-AD5B-3E8748B97331}" srcOrd="3" destOrd="0" parTransId="{46809CD5-BBBE-4CD1-B3DC-C58497134FFF}" sibTransId="{797DC942-7F66-4B37-885D-DFF98C077240}"/>
    <dgm:cxn modelId="{7B2165FA-B563-4E0A-96F1-1BAB9399B512}" type="presOf" srcId="{A2D96087-04B1-4CEE-9F46-6274C1206FA1}" destId="{E5E88E2F-6DD4-4822-8B2D-DB06567714A4}" srcOrd="0" destOrd="0" presId="urn:microsoft.com/office/officeart/2005/8/layout/chevron2"/>
    <dgm:cxn modelId="{1AB4B28A-0B77-4404-BF0E-574797EAA12C}" type="presOf" srcId="{0C27D8B0-A6A7-4ACD-B7E6-AB0125590389}" destId="{7BF39AD9-BCAE-444A-A79A-FA980354FF8E}" srcOrd="0" destOrd="0" presId="urn:microsoft.com/office/officeart/2005/8/layout/chevron2"/>
    <dgm:cxn modelId="{1B6523DA-F069-4058-99C8-57DBAE609CB2}" type="presOf" srcId="{3203DE51-5C60-4435-98DE-577514FFAF39}" destId="{FE0ED817-22E4-4E50-835E-D7907ACB7D9C}" srcOrd="0" destOrd="1" presId="urn:microsoft.com/office/officeart/2005/8/layout/chevron2"/>
    <dgm:cxn modelId="{668CB344-B86F-44B1-AB0E-1F02FB63BE8F}" srcId="{541CEF92-E0C0-416C-9C1F-3ECB29C5E3CC}" destId="{8D96D251-780D-4E3E-8C9C-133D29FDEF26}" srcOrd="1" destOrd="0" parTransId="{63FC4535-CBBF-48A4-A990-E5C05EAD4DD3}" sibTransId="{33C7492A-5CBD-4F59-8673-77740725CF7A}"/>
    <dgm:cxn modelId="{DB82B455-A029-4FD5-BB2E-3F69BAA1B813}" type="presOf" srcId="{856747C9-272F-4806-B455-7AA5EE29FB36}" destId="{D30F478B-6285-4E1E-B509-EC60D5A2BEB2}" srcOrd="0" destOrd="1" presId="urn:microsoft.com/office/officeart/2005/8/layout/chevron2"/>
    <dgm:cxn modelId="{0A5269AB-BD36-4912-B0C0-161CC5B60954}" type="presOf" srcId="{8606D7EF-F3B7-4A8E-B339-CEF6BB6A973C}" destId="{C68FC3EA-4A7C-4C0D-B575-4D4AE5F30D9E}" srcOrd="0" destOrd="0" presId="urn:microsoft.com/office/officeart/2005/8/layout/chevron2"/>
    <dgm:cxn modelId="{6E8D4F4E-A09D-48E9-9A70-E491E887E2C5}" srcId="{A2D96087-04B1-4CEE-9F46-6274C1206FA1}" destId="{EE0A72C3-60DF-4F37-89B2-2BB65B9FE0A3}" srcOrd="2" destOrd="0" parTransId="{05209887-62B2-4135-83BA-35B3B2B598F7}" sibTransId="{EC1EDC5A-AA20-4DF9-97C0-AEC4AB7881C7}"/>
    <dgm:cxn modelId="{EDAC92F6-034C-4D58-823F-A8F42F70CEFC}" type="presOf" srcId="{8A5584FA-42F1-4B66-B02C-A0831606B0F2}" destId="{D30F478B-6285-4E1E-B509-EC60D5A2BEB2}" srcOrd="0" destOrd="0" presId="urn:microsoft.com/office/officeart/2005/8/layout/chevron2"/>
    <dgm:cxn modelId="{06FF6660-56FF-446D-931B-C26BA59056FE}" srcId="{EE0A72C3-60DF-4F37-89B2-2BB65B9FE0A3}" destId="{3203DE51-5C60-4435-98DE-577514FFAF39}" srcOrd="1" destOrd="0" parTransId="{DCA0BF0E-7A10-4A2A-BBBD-BB72B4DF3303}" sibTransId="{052F50FB-F761-4F5A-9621-5148184D9102}"/>
    <dgm:cxn modelId="{1BCCF923-DC17-4A34-A7C3-37CC94218368}" srcId="{541CEF92-E0C0-416C-9C1F-3ECB29C5E3CC}" destId="{0C27D8B0-A6A7-4ACD-B7E6-AB0125590389}" srcOrd="0" destOrd="0" parTransId="{B67FC37A-14D8-4052-96D9-99E2A9CB1B3D}" sibTransId="{F6E40AB9-2EC7-4763-A0F0-A78E73AEE1B8}"/>
    <dgm:cxn modelId="{4D3D7F29-580A-4233-BC28-706262F84C15}" srcId="{A2D96087-04B1-4CEE-9F46-6274C1206FA1}" destId="{8606D7EF-F3B7-4A8E-B339-CEF6BB6A973C}" srcOrd="0" destOrd="0" parTransId="{FF686817-27A5-4430-B6EE-7C8D2316E42E}" sibTransId="{0F7734B3-0EE0-41AF-842C-B88318622545}"/>
    <dgm:cxn modelId="{00A8D307-9DE6-419D-8C5A-84BB6ACC7550}" srcId="{E910D276-A0FE-4998-AD5B-3E8748B97331}" destId="{8A5584FA-42F1-4B66-B02C-A0831606B0F2}" srcOrd="0" destOrd="0" parTransId="{61487635-7114-4EAA-9F49-19787689F54E}" sibTransId="{FA8A3E94-99F2-4105-8C47-9D99C4B0C6DF}"/>
    <dgm:cxn modelId="{B8A828C9-FCE0-45F6-AD20-A2CE7A351E3D}" type="presParOf" srcId="{E5E88E2F-6DD4-4822-8B2D-DB06567714A4}" destId="{553A44DE-B547-424F-8DCF-26C933374FF6}" srcOrd="0" destOrd="0" presId="urn:microsoft.com/office/officeart/2005/8/layout/chevron2"/>
    <dgm:cxn modelId="{28844053-72EC-4F1C-A0BF-B1A0E8A8020C}" type="presParOf" srcId="{553A44DE-B547-424F-8DCF-26C933374FF6}" destId="{C68FC3EA-4A7C-4C0D-B575-4D4AE5F30D9E}" srcOrd="0" destOrd="0" presId="urn:microsoft.com/office/officeart/2005/8/layout/chevron2"/>
    <dgm:cxn modelId="{BFAE67F3-8919-43A6-B34D-1C66A3695325}" type="presParOf" srcId="{553A44DE-B547-424F-8DCF-26C933374FF6}" destId="{577B8803-1606-455C-BC27-A9C972CE373E}" srcOrd="1" destOrd="0" presId="urn:microsoft.com/office/officeart/2005/8/layout/chevron2"/>
    <dgm:cxn modelId="{50404A6B-47EC-46F9-A8F2-17005C16FFDB}" type="presParOf" srcId="{E5E88E2F-6DD4-4822-8B2D-DB06567714A4}" destId="{4401A1F9-6C0E-4819-9A88-A959D32A7DE7}" srcOrd="1" destOrd="0" presId="urn:microsoft.com/office/officeart/2005/8/layout/chevron2"/>
    <dgm:cxn modelId="{818084CB-C426-4E2F-8862-A5CA172C90F7}" type="presParOf" srcId="{E5E88E2F-6DD4-4822-8B2D-DB06567714A4}" destId="{E471052D-5C2B-47F0-8DB9-10558357F533}" srcOrd="2" destOrd="0" presId="urn:microsoft.com/office/officeart/2005/8/layout/chevron2"/>
    <dgm:cxn modelId="{3A86F424-661A-45E2-9854-3F39BEC90B6C}" type="presParOf" srcId="{E471052D-5C2B-47F0-8DB9-10558357F533}" destId="{BE98CB5F-30CA-46D2-AF85-FAD5D6B5A8DD}" srcOrd="0" destOrd="0" presId="urn:microsoft.com/office/officeart/2005/8/layout/chevron2"/>
    <dgm:cxn modelId="{71CE7621-2382-4884-B97A-4F7E179303E3}" type="presParOf" srcId="{E471052D-5C2B-47F0-8DB9-10558357F533}" destId="{7BF39AD9-BCAE-444A-A79A-FA980354FF8E}" srcOrd="1" destOrd="0" presId="urn:microsoft.com/office/officeart/2005/8/layout/chevron2"/>
    <dgm:cxn modelId="{DF6968EC-2C59-4D46-B7B6-F88B473F2088}" type="presParOf" srcId="{E5E88E2F-6DD4-4822-8B2D-DB06567714A4}" destId="{42F7D490-8CD6-4D69-B7D3-DBC905A5492F}" srcOrd="3" destOrd="0" presId="urn:microsoft.com/office/officeart/2005/8/layout/chevron2"/>
    <dgm:cxn modelId="{F6058DDA-1273-4DDB-86FE-068F498AB75A}" type="presParOf" srcId="{E5E88E2F-6DD4-4822-8B2D-DB06567714A4}" destId="{DA86C602-904C-43C4-BDC9-487DF5F2CEB7}" srcOrd="4" destOrd="0" presId="urn:microsoft.com/office/officeart/2005/8/layout/chevron2"/>
    <dgm:cxn modelId="{78894291-7BC9-49BB-AC02-3647A3041EAA}" type="presParOf" srcId="{DA86C602-904C-43C4-BDC9-487DF5F2CEB7}" destId="{0517D32E-10CD-4381-83EF-1C671E73C709}" srcOrd="0" destOrd="0" presId="urn:microsoft.com/office/officeart/2005/8/layout/chevron2"/>
    <dgm:cxn modelId="{35238387-B6E4-43A6-98DC-92BFDCD5D8A8}" type="presParOf" srcId="{DA86C602-904C-43C4-BDC9-487DF5F2CEB7}" destId="{FE0ED817-22E4-4E50-835E-D7907ACB7D9C}" srcOrd="1" destOrd="0" presId="urn:microsoft.com/office/officeart/2005/8/layout/chevron2"/>
    <dgm:cxn modelId="{A1885329-117E-429D-84EC-F83CF47A01D2}" type="presParOf" srcId="{E5E88E2F-6DD4-4822-8B2D-DB06567714A4}" destId="{050AF7D4-FBE4-48CD-8A24-7193F6FF0785}" srcOrd="5" destOrd="0" presId="urn:microsoft.com/office/officeart/2005/8/layout/chevron2"/>
    <dgm:cxn modelId="{8BB09916-99D5-4D94-9856-193BBC914E96}" type="presParOf" srcId="{E5E88E2F-6DD4-4822-8B2D-DB06567714A4}" destId="{1DC74A26-55E1-48DA-9A45-CD4AAA1B4C5B}" srcOrd="6" destOrd="0" presId="urn:microsoft.com/office/officeart/2005/8/layout/chevron2"/>
    <dgm:cxn modelId="{74C51EB8-B7A9-42F6-9ADF-3F306E1F8A23}" type="presParOf" srcId="{1DC74A26-55E1-48DA-9A45-CD4AAA1B4C5B}" destId="{D8B651D5-1E55-4910-90EA-B9C40B52DFD1}" srcOrd="0" destOrd="0" presId="urn:microsoft.com/office/officeart/2005/8/layout/chevron2"/>
    <dgm:cxn modelId="{09865D34-3635-4FA9-A881-9E946343FBD3}" type="presParOf" srcId="{1DC74A26-55E1-48DA-9A45-CD4AAA1B4C5B}" destId="{D30F478B-6285-4E1E-B509-EC60D5A2BEB2}" srcOrd="1" destOrd="0" presId="urn:microsoft.com/office/officeart/2005/8/layout/chevron2"/>
    <dgm:cxn modelId="{C93F95E2-A2D5-4403-B37A-FFA9163C870E}" type="presParOf" srcId="{E5E88E2F-6DD4-4822-8B2D-DB06567714A4}" destId="{EE821192-B898-41F4-88A1-C02EC415E206}" srcOrd="7" destOrd="0" presId="urn:microsoft.com/office/officeart/2005/8/layout/chevron2"/>
    <dgm:cxn modelId="{9A118D68-D94F-44AE-901A-837FCB347055}" type="presParOf" srcId="{E5E88E2F-6DD4-4822-8B2D-DB06567714A4}" destId="{43D5FA3C-8C32-44ED-8949-16C561112DFC}" srcOrd="8" destOrd="0" presId="urn:microsoft.com/office/officeart/2005/8/layout/chevron2"/>
    <dgm:cxn modelId="{EF9CA28E-4C50-4226-BFFA-5835706E5BD1}" type="presParOf" srcId="{43D5FA3C-8C32-44ED-8949-16C561112DFC}" destId="{7F4ED28C-00D9-44F9-A1ED-13F5C51B7A3F}" srcOrd="0" destOrd="0" presId="urn:microsoft.com/office/officeart/2005/8/layout/chevron2"/>
    <dgm:cxn modelId="{E21EF15E-6F22-47C7-9436-6187ACEBF33D}" type="presParOf" srcId="{43D5FA3C-8C32-44ED-8949-16C561112DFC}" destId="{3D3E8A7F-6C6B-48D5-8CFC-0C848636D0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DD842-2CC2-45D7-82CD-978248C8CC36}">
      <dsp:nvSpPr>
        <dsp:cNvPr id="0" name=""/>
        <dsp:cNvSpPr/>
      </dsp:nvSpPr>
      <dsp:spPr>
        <a:xfrm>
          <a:off x="1388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前處理</a:t>
          </a:r>
          <a:endParaRPr lang="zh-TW" altLang="en-US" sz="1600" kern="1200" dirty="0"/>
        </a:p>
      </dsp:txBody>
      <dsp:txXfrm>
        <a:off x="1388" y="146662"/>
        <a:ext cx="1745163" cy="460800"/>
      </dsp:txXfrm>
    </dsp:sp>
    <dsp:sp modelId="{DB86702A-FB90-4A57-B14E-D9890B3295B4}">
      <dsp:nvSpPr>
        <dsp:cNvPr id="0" name=""/>
        <dsp:cNvSpPr/>
      </dsp:nvSpPr>
      <dsp:spPr>
        <a:xfrm>
          <a:off x="358831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大小寫轉換</a:t>
          </a:r>
          <a:r>
            <a:rPr lang="en-US" altLang="zh-TW" sz="1600" kern="1200" dirty="0" smtClean="0"/>
            <a:t/>
          </a:r>
          <a:br>
            <a:rPr lang="en-US" altLang="zh-TW" sz="1600" kern="1200" dirty="0" smtClean="0"/>
          </a:br>
          <a:r>
            <a:rPr lang="zh-TW" altLang="en-US" sz="1600" kern="1200" dirty="0" smtClean="0"/>
            <a:t>空白處理</a:t>
          </a:r>
          <a:r>
            <a:rPr lang="en-US" altLang="zh-TW" sz="1600" kern="1200" dirty="0" smtClean="0"/>
            <a:t/>
          </a:r>
          <a:br>
            <a:rPr lang="en-US" altLang="zh-TW" sz="1600" kern="1200" dirty="0" smtClean="0"/>
          </a:br>
          <a:r>
            <a:rPr lang="zh-TW" altLang="en-US" sz="1600" kern="1200" dirty="0" smtClean="0"/>
            <a:t>符號</a:t>
          </a:r>
          <a:endParaRPr lang="zh-TW" altLang="en-US" sz="1600" kern="1200" dirty="0"/>
        </a:p>
      </dsp:txBody>
      <dsp:txXfrm>
        <a:off x="388354" y="636985"/>
        <a:ext cx="1686117" cy="948954"/>
      </dsp:txXfrm>
    </dsp:sp>
    <dsp:sp modelId="{FDFDCE7E-5D4D-4716-8FC3-BFAB56F397D0}">
      <dsp:nvSpPr>
        <dsp:cNvPr id="0" name=""/>
        <dsp:cNvSpPr/>
      </dsp:nvSpPr>
      <dsp:spPr>
        <a:xfrm>
          <a:off x="2011112" y="1598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2011112" y="246713"/>
        <a:ext cx="430520" cy="260697"/>
      </dsp:txXfrm>
    </dsp:sp>
    <dsp:sp modelId="{116915C7-C9A0-4537-9754-276D4E9B3D14}">
      <dsp:nvSpPr>
        <dsp:cNvPr id="0" name=""/>
        <dsp:cNvSpPr/>
      </dsp:nvSpPr>
      <dsp:spPr>
        <a:xfrm>
          <a:off x="2804794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找出</a:t>
          </a:r>
          <a:r>
            <a:rPr lang="en-US" altLang="zh-TW" sz="1600" kern="1200" dirty="0" smtClean="0"/>
            <a:t>pattern</a:t>
          </a:r>
          <a:r>
            <a:rPr lang="zh-TW" altLang="en-US" sz="1600" kern="1200" dirty="0" smtClean="0"/>
            <a:t>位置</a:t>
          </a:r>
          <a:endParaRPr lang="zh-TW" altLang="en-US" sz="1600" kern="1200" dirty="0"/>
        </a:p>
      </dsp:txBody>
      <dsp:txXfrm>
        <a:off x="2804794" y="146662"/>
        <a:ext cx="1745163" cy="460800"/>
      </dsp:txXfrm>
    </dsp:sp>
    <dsp:sp modelId="{5025A622-EA53-4DF9-B7D7-6D37FB7EC7B3}">
      <dsp:nvSpPr>
        <dsp:cNvPr id="0" name=""/>
        <dsp:cNvSpPr/>
      </dsp:nvSpPr>
      <dsp:spPr>
        <a:xfrm>
          <a:off x="3162237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FIND</a:t>
          </a:r>
          <a:endParaRPr lang="zh-TW" altLang="en-US" sz="1600" kern="1200" dirty="0"/>
        </a:p>
      </dsp:txBody>
      <dsp:txXfrm>
        <a:off x="3191760" y="636985"/>
        <a:ext cx="1686117" cy="948954"/>
      </dsp:txXfrm>
    </dsp:sp>
    <dsp:sp modelId="{53E44DA2-7474-412E-8318-A7C78E7BEF39}">
      <dsp:nvSpPr>
        <dsp:cNvPr id="0" name=""/>
        <dsp:cNvSpPr/>
      </dsp:nvSpPr>
      <dsp:spPr>
        <a:xfrm>
          <a:off x="4814517" y="1598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4814517" y="246713"/>
        <a:ext cx="430520" cy="260697"/>
      </dsp:txXfrm>
    </dsp:sp>
    <dsp:sp modelId="{D116C4AF-DB71-4822-9570-90C49C33727E}">
      <dsp:nvSpPr>
        <dsp:cNvPr id="0" name=""/>
        <dsp:cNvSpPr/>
      </dsp:nvSpPr>
      <dsp:spPr>
        <a:xfrm>
          <a:off x="5608199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計算字串長度</a:t>
          </a:r>
          <a:endParaRPr lang="zh-TW" altLang="en-US" sz="1600" kern="1200" dirty="0"/>
        </a:p>
      </dsp:txBody>
      <dsp:txXfrm>
        <a:off x="5608199" y="146662"/>
        <a:ext cx="1745163" cy="460800"/>
      </dsp:txXfrm>
    </dsp:sp>
    <dsp:sp modelId="{0B3C07E7-F2B0-4BA9-B161-C00DF7EA21EC}">
      <dsp:nvSpPr>
        <dsp:cNvPr id="0" name=""/>
        <dsp:cNvSpPr/>
      </dsp:nvSpPr>
      <dsp:spPr>
        <a:xfrm>
          <a:off x="5965642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LENGTH</a:t>
          </a:r>
          <a:endParaRPr lang="zh-TW" altLang="en-US" sz="1600" kern="1200" dirty="0"/>
        </a:p>
      </dsp:txBody>
      <dsp:txXfrm>
        <a:off x="5995165" y="636985"/>
        <a:ext cx="1686117" cy="948954"/>
      </dsp:txXfrm>
    </dsp:sp>
    <dsp:sp modelId="{49C89E23-F4D7-4713-BF4F-F7C5514C733D}">
      <dsp:nvSpPr>
        <dsp:cNvPr id="0" name=""/>
        <dsp:cNvSpPr/>
      </dsp:nvSpPr>
      <dsp:spPr>
        <a:xfrm>
          <a:off x="7617923" y="1598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7617923" y="246713"/>
        <a:ext cx="430520" cy="260697"/>
      </dsp:txXfrm>
    </dsp:sp>
    <dsp:sp modelId="{9D04D730-40DD-4698-AD77-70FFFF9EE102}">
      <dsp:nvSpPr>
        <dsp:cNvPr id="0" name=""/>
        <dsp:cNvSpPr/>
      </dsp:nvSpPr>
      <dsp:spPr>
        <a:xfrm>
          <a:off x="8411604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讀取</a:t>
          </a:r>
          <a:r>
            <a:rPr lang="en-US" altLang="zh-TW" sz="1600" kern="1200" dirty="0" smtClean="0"/>
            <a:t>2</a:t>
          </a:r>
          <a:r>
            <a:rPr lang="zh-TW" altLang="en-US" sz="1600" kern="1200" dirty="0" smtClean="0"/>
            <a:t>位數的</a:t>
          </a:r>
          <a:r>
            <a:rPr lang="en-US" altLang="zh-TW" sz="1600" kern="1200" dirty="0" smtClean="0"/>
            <a:t>LVEF</a:t>
          </a:r>
          <a:endParaRPr lang="zh-TW" altLang="en-US" sz="1600" kern="1200" dirty="0"/>
        </a:p>
      </dsp:txBody>
      <dsp:txXfrm>
        <a:off x="8411604" y="146662"/>
        <a:ext cx="1745163" cy="460800"/>
      </dsp:txXfrm>
    </dsp:sp>
    <dsp:sp modelId="{0800F32E-7CFF-4F1A-B78F-A6659E09669F}">
      <dsp:nvSpPr>
        <dsp:cNvPr id="0" name=""/>
        <dsp:cNvSpPr/>
      </dsp:nvSpPr>
      <dsp:spPr>
        <a:xfrm>
          <a:off x="8769047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SUBSTR</a:t>
          </a:r>
          <a:endParaRPr lang="zh-TW" altLang="en-US" sz="1600" kern="1200" dirty="0"/>
        </a:p>
      </dsp:txBody>
      <dsp:txXfrm>
        <a:off x="8798570" y="636985"/>
        <a:ext cx="1686117" cy="948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DD842-2CC2-45D7-82CD-978248C8CC36}">
      <dsp:nvSpPr>
        <dsp:cNvPr id="0" name=""/>
        <dsp:cNvSpPr/>
      </dsp:nvSpPr>
      <dsp:spPr>
        <a:xfrm>
          <a:off x="1388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前處理</a:t>
          </a:r>
          <a:endParaRPr lang="zh-TW" altLang="en-US" sz="1600" kern="1200" dirty="0"/>
        </a:p>
      </dsp:txBody>
      <dsp:txXfrm>
        <a:off x="1388" y="146662"/>
        <a:ext cx="1745163" cy="460800"/>
      </dsp:txXfrm>
    </dsp:sp>
    <dsp:sp modelId="{DB86702A-FB90-4A57-B14E-D9890B3295B4}">
      <dsp:nvSpPr>
        <dsp:cNvPr id="0" name=""/>
        <dsp:cNvSpPr/>
      </dsp:nvSpPr>
      <dsp:spPr>
        <a:xfrm>
          <a:off x="358831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大小寫轉換</a:t>
          </a:r>
          <a:r>
            <a:rPr lang="en-US" altLang="zh-TW" sz="1600" kern="1200" dirty="0" smtClean="0"/>
            <a:t/>
          </a:r>
          <a:br>
            <a:rPr lang="en-US" altLang="zh-TW" sz="1600" kern="1200" dirty="0" smtClean="0"/>
          </a:br>
          <a:r>
            <a:rPr lang="zh-TW" altLang="en-US" sz="1600" kern="1200" dirty="0" smtClean="0"/>
            <a:t>空白處理</a:t>
          </a:r>
          <a:r>
            <a:rPr lang="en-US" altLang="zh-TW" sz="1600" kern="1200" dirty="0" smtClean="0"/>
            <a:t/>
          </a:r>
          <a:br>
            <a:rPr lang="en-US" altLang="zh-TW" sz="1600" kern="1200" dirty="0" smtClean="0"/>
          </a:br>
          <a:r>
            <a:rPr lang="zh-TW" altLang="en-US" sz="1600" kern="1200" dirty="0" smtClean="0"/>
            <a:t>符號</a:t>
          </a:r>
          <a:endParaRPr lang="zh-TW" altLang="en-US" sz="1600" kern="1200" dirty="0"/>
        </a:p>
      </dsp:txBody>
      <dsp:txXfrm>
        <a:off x="388354" y="636985"/>
        <a:ext cx="1686117" cy="948954"/>
      </dsp:txXfrm>
    </dsp:sp>
    <dsp:sp modelId="{FDFDCE7E-5D4D-4716-8FC3-BFAB56F397D0}">
      <dsp:nvSpPr>
        <dsp:cNvPr id="0" name=""/>
        <dsp:cNvSpPr/>
      </dsp:nvSpPr>
      <dsp:spPr>
        <a:xfrm>
          <a:off x="2011112" y="1598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2011112" y="246713"/>
        <a:ext cx="430520" cy="260697"/>
      </dsp:txXfrm>
    </dsp:sp>
    <dsp:sp modelId="{116915C7-C9A0-4537-9754-276D4E9B3D14}">
      <dsp:nvSpPr>
        <dsp:cNvPr id="0" name=""/>
        <dsp:cNvSpPr/>
      </dsp:nvSpPr>
      <dsp:spPr>
        <a:xfrm>
          <a:off x="2804794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找出</a:t>
          </a:r>
          <a:r>
            <a:rPr lang="en-US" altLang="zh-TW" sz="1600" kern="1200" dirty="0" smtClean="0"/>
            <a:t>pattern</a:t>
          </a:r>
          <a:r>
            <a:rPr lang="zh-TW" altLang="en-US" sz="1600" kern="1200" dirty="0" smtClean="0"/>
            <a:t>位置</a:t>
          </a:r>
          <a:endParaRPr lang="zh-TW" altLang="en-US" sz="1600" kern="1200" dirty="0"/>
        </a:p>
      </dsp:txBody>
      <dsp:txXfrm>
        <a:off x="2804794" y="146662"/>
        <a:ext cx="1745163" cy="460800"/>
      </dsp:txXfrm>
    </dsp:sp>
    <dsp:sp modelId="{5025A622-EA53-4DF9-B7D7-6D37FB7EC7B3}">
      <dsp:nvSpPr>
        <dsp:cNvPr id="0" name=""/>
        <dsp:cNvSpPr/>
      </dsp:nvSpPr>
      <dsp:spPr>
        <a:xfrm>
          <a:off x="3162237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FIND</a:t>
          </a:r>
          <a:endParaRPr lang="zh-TW" altLang="en-US" sz="1600" kern="1200" dirty="0"/>
        </a:p>
      </dsp:txBody>
      <dsp:txXfrm>
        <a:off x="3191760" y="636985"/>
        <a:ext cx="1686117" cy="948954"/>
      </dsp:txXfrm>
    </dsp:sp>
    <dsp:sp modelId="{53E44DA2-7474-412E-8318-A7C78E7BEF39}">
      <dsp:nvSpPr>
        <dsp:cNvPr id="0" name=""/>
        <dsp:cNvSpPr/>
      </dsp:nvSpPr>
      <dsp:spPr>
        <a:xfrm>
          <a:off x="4814517" y="1598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4814517" y="246713"/>
        <a:ext cx="430520" cy="260697"/>
      </dsp:txXfrm>
    </dsp:sp>
    <dsp:sp modelId="{D116C4AF-DB71-4822-9570-90C49C33727E}">
      <dsp:nvSpPr>
        <dsp:cNvPr id="0" name=""/>
        <dsp:cNvSpPr/>
      </dsp:nvSpPr>
      <dsp:spPr>
        <a:xfrm>
          <a:off x="5608199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計算字串長度</a:t>
          </a:r>
          <a:endParaRPr lang="zh-TW" altLang="en-US" sz="1600" kern="1200" dirty="0"/>
        </a:p>
      </dsp:txBody>
      <dsp:txXfrm>
        <a:off x="5608199" y="146662"/>
        <a:ext cx="1745163" cy="460800"/>
      </dsp:txXfrm>
    </dsp:sp>
    <dsp:sp modelId="{0B3C07E7-F2B0-4BA9-B161-C00DF7EA21EC}">
      <dsp:nvSpPr>
        <dsp:cNvPr id="0" name=""/>
        <dsp:cNvSpPr/>
      </dsp:nvSpPr>
      <dsp:spPr>
        <a:xfrm>
          <a:off x="5965642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LENGTH</a:t>
          </a:r>
          <a:endParaRPr lang="zh-TW" altLang="en-US" sz="1600" kern="1200" dirty="0"/>
        </a:p>
      </dsp:txBody>
      <dsp:txXfrm>
        <a:off x="5995165" y="636985"/>
        <a:ext cx="1686117" cy="948954"/>
      </dsp:txXfrm>
    </dsp:sp>
    <dsp:sp modelId="{49C89E23-F4D7-4713-BF4F-F7C5514C733D}">
      <dsp:nvSpPr>
        <dsp:cNvPr id="0" name=""/>
        <dsp:cNvSpPr/>
      </dsp:nvSpPr>
      <dsp:spPr>
        <a:xfrm>
          <a:off x="7617923" y="159814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7617923" y="246713"/>
        <a:ext cx="430520" cy="260697"/>
      </dsp:txXfrm>
    </dsp:sp>
    <dsp:sp modelId="{9D04D730-40DD-4698-AD77-70FFFF9EE102}">
      <dsp:nvSpPr>
        <dsp:cNvPr id="0" name=""/>
        <dsp:cNvSpPr/>
      </dsp:nvSpPr>
      <dsp:spPr>
        <a:xfrm>
          <a:off x="8411604" y="146662"/>
          <a:ext cx="1745163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讀取</a:t>
          </a:r>
          <a:r>
            <a:rPr lang="en-US" altLang="zh-TW" sz="1600" kern="1200" dirty="0" smtClean="0"/>
            <a:t>2</a:t>
          </a:r>
          <a:r>
            <a:rPr lang="zh-TW" altLang="en-US" sz="1600" kern="1200" dirty="0" smtClean="0"/>
            <a:t>位數的</a:t>
          </a:r>
          <a:r>
            <a:rPr lang="en-US" altLang="zh-TW" sz="1600" kern="1200" dirty="0" smtClean="0"/>
            <a:t>LVEF</a:t>
          </a:r>
          <a:endParaRPr lang="zh-TW" altLang="en-US" sz="1600" kern="1200" dirty="0"/>
        </a:p>
      </dsp:txBody>
      <dsp:txXfrm>
        <a:off x="8411604" y="146662"/>
        <a:ext cx="1745163" cy="460800"/>
      </dsp:txXfrm>
    </dsp:sp>
    <dsp:sp modelId="{0800F32E-7CFF-4F1A-B78F-A6659E09669F}">
      <dsp:nvSpPr>
        <dsp:cNvPr id="0" name=""/>
        <dsp:cNvSpPr/>
      </dsp:nvSpPr>
      <dsp:spPr>
        <a:xfrm>
          <a:off x="8769047" y="607462"/>
          <a:ext cx="1745163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SUBSTR</a:t>
          </a:r>
          <a:endParaRPr lang="zh-TW" altLang="en-US" sz="1600" kern="1200" dirty="0"/>
        </a:p>
      </dsp:txBody>
      <dsp:txXfrm>
        <a:off x="8798570" y="636985"/>
        <a:ext cx="1686117" cy="948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FC3EA-4A7C-4C0D-B575-4D4AE5F30D9E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pattern</a:t>
          </a:r>
          <a:endParaRPr lang="zh-TW" altLang="en-US" sz="1700" kern="1200" dirty="0"/>
        </a:p>
      </dsp:txBody>
      <dsp:txXfrm rot="-5400000">
        <a:off x="1" y="339270"/>
        <a:ext cx="675222" cy="289381"/>
      </dsp:txXfrm>
    </dsp:sp>
    <dsp:sp modelId="{577B8803-1606-455C-BC27-A9C972CE373E}">
      <dsp:nvSpPr>
        <dsp:cNvPr id="0" name=""/>
        <dsp:cNvSpPr/>
      </dsp:nvSpPr>
      <dsp:spPr>
        <a:xfrm rot="5400000">
          <a:off x="5281915" y="-4605033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維護</a:t>
          </a:r>
          <a:r>
            <a:rPr lang="en-US" altLang="zh-TW" sz="1600" kern="1200" dirty="0" smtClean="0">
              <a:solidFill>
                <a:srgbClr val="FF0000"/>
              </a:solidFill>
            </a:rPr>
            <a:t>pattern</a:t>
          </a:r>
          <a:r>
            <a:rPr lang="en-US" altLang="zh-TW" sz="1600" kern="1200" dirty="0" smtClean="0"/>
            <a:t>.xlsx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從</a:t>
          </a:r>
          <a:r>
            <a:rPr lang="en-US" altLang="zh-TW" sz="1600" kern="1200" dirty="0" smtClean="0"/>
            <a:t>Excel</a:t>
          </a:r>
          <a:r>
            <a:rPr lang="zh-TW" altLang="en-US" sz="1600" kern="1200" dirty="0" smtClean="0"/>
            <a:t>中取得</a:t>
          </a:r>
          <a:r>
            <a:rPr lang="en-US" altLang="zh-TW" sz="1600" kern="1200" dirty="0" smtClean="0"/>
            <a:t>pattern list</a:t>
          </a:r>
          <a:endParaRPr lang="zh-TW" altLang="en-US" sz="1600" kern="1200" dirty="0"/>
        </a:p>
      </dsp:txBody>
      <dsp:txXfrm rot="-5400000">
        <a:off x="675223" y="32266"/>
        <a:ext cx="9809770" cy="565778"/>
      </dsp:txXfrm>
    </dsp:sp>
    <dsp:sp modelId="{BE98CB5F-30CA-46D2-AF85-FAD5D6B5A8DD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input</a:t>
          </a:r>
          <a:endParaRPr lang="zh-TW" altLang="en-US" sz="1700" kern="1200" dirty="0"/>
        </a:p>
      </dsp:txBody>
      <dsp:txXfrm rot="-5400000">
        <a:off x="1" y="1185123"/>
        <a:ext cx="675222" cy="289381"/>
      </dsp:txXfrm>
    </dsp:sp>
    <dsp:sp modelId="{7BF39AD9-BCAE-444A-A79A-FA980354FF8E}">
      <dsp:nvSpPr>
        <dsp:cNvPr id="0" name=""/>
        <dsp:cNvSpPr/>
      </dsp:nvSpPr>
      <dsp:spPr>
        <a:xfrm rot="5400000">
          <a:off x="5281915" y="-3759179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讀取</a:t>
          </a:r>
          <a:r>
            <a:rPr lang="en-US" altLang="zh-TW" sz="1600" kern="1200" dirty="0" smtClean="0"/>
            <a:t>CGRD</a:t>
          </a:r>
          <a:r>
            <a:rPr lang="zh-TW" altLang="en-US" sz="1600" kern="1200" dirty="0" smtClean="0"/>
            <a:t>原始檔</a:t>
          </a:r>
          <a:r>
            <a:rPr lang="en-US" altLang="zh-TW" sz="1600" kern="1200" dirty="0" smtClean="0"/>
            <a:t>	19.2G / </a:t>
          </a:r>
          <a:r>
            <a:rPr lang="zh-TW" altLang="en-US" sz="1600" kern="1200" dirty="0" smtClean="0"/>
            <a:t>上百萬筆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ITEM = M22-060	</a:t>
          </a:r>
          <a:r>
            <a:rPr lang="zh-TW" altLang="en-US" sz="1600" kern="1200" dirty="0" smtClean="0"/>
            <a:t>保留心臟超音波</a:t>
          </a:r>
          <a:r>
            <a:rPr lang="en-US" altLang="zh-TW" sz="1600" kern="1200" dirty="0" smtClean="0"/>
            <a:t>(M22-060)  2010~2017</a:t>
          </a:r>
          <a:r>
            <a:rPr lang="zh-TW" altLang="en-US" sz="1600" kern="1200" dirty="0" smtClean="0"/>
            <a:t>年：共</a:t>
          </a:r>
          <a:r>
            <a:rPr lang="en-US" altLang="zh-TW" sz="1600" kern="1200" dirty="0" smtClean="0"/>
            <a:t>621744</a:t>
          </a:r>
          <a:r>
            <a:rPr lang="zh-TW" altLang="en-US" sz="1600" kern="1200" dirty="0" smtClean="0"/>
            <a:t>筆</a:t>
          </a:r>
          <a:endParaRPr lang="zh-TW" altLang="en-US" sz="1600" kern="1200" dirty="0"/>
        </a:p>
      </dsp:txBody>
      <dsp:txXfrm rot="-5400000">
        <a:off x="675223" y="878120"/>
        <a:ext cx="9809770" cy="565778"/>
      </dsp:txXfrm>
    </dsp:sp>
    <dsp:sp modelId="{0517D32E-10CD-4381-83EF-1C671E73C709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re</a:t>
          </a:r>
          <a:endParaRPr lang="zh-TW" altLang="en-US" sz="1700" kern="1200" dirty="0"/>
        </a:p>
      </dsp:txBody>
      <dsp:txXfrm rot="-5400000">
        <a:off x="1" y="2030977"/>
        <a:ext cx="675222" cy="289381"/>
      </dsp:txXfrm>
    </dsp:sp>
    <dsp:sp modelId="{FE0ED817-22E4-4E50-835E-D7907ACB7D9C}">
      <dsp:nvSpPr>
        <dsp:cNvPr id="0" name=""/>
        <dsp:cNvSpPr/>
      </dsp:nvSpPr>
      <dsp:spPr>
        <a:xfrm rot="5400000">
          <a:off x="5281915" y="-2913325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err="1" smtClean="0"/>
            <a:t>ans</a:t>
          </a:r>
          <a:r>
            <a:rPr lang="en-US" altLang="zh-TW" sz="1600" kern="1200" dirty="0" smtClean="0"/>
            <a:t> = </a:t>
          </a:r>
          <a:r>
            <a:rPr lang="en-US" altLang="zh-TW" sz="1600" kern="1200" dirty="0" err="1" smtClean="0"/>
            <a:t>re.search</a:t>
          </a:r>
          <a:r>
            <a:rPr lang="en-US" altLang="zh-TW" sz="1600" kern="1200" dirty="0" smtClean="0"/>
            <a:t> (pattern, report)			</a:t>
          </a:r>
          <a:endParaRPr lang="zh-TW" alt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#</a:t>
          </a:r>
          <a:r>
            <a:rPr lang="zh-TW" altLang="en-US" sz="1600" kern="1200" dirty="0" smtClean="0"/>
            <a:t>完整字串</a:t>
          </a:r>
          <a:r>
            <a:rPr lang="en-US" altLang="zh-TW" sz="1600" kern="1200" dirty="0" smtClean="0"/>
            <a:t> </a:t>
          </a:r>
          <a:r>
            <a:rPr lang="en-US" altLang="zh-TW" sz="1600" kern="1200" dirty="0" smtClean="0">
              <a:solidFill>
                <a:schemeClr val="tx1"/>
              </a:solidFill>
            </a:rPr>
            <a:t>= </a:t>
          </a:r>
          <a:r>
            <a:rPr lang="en-US" altLang="zh-TW" sz="1600" kern="1200" dirty="0" err="1" smtClean="0">
              <a:solidFill>
                <a:schemeClr val="tx1"/>
              </a:solidFill>
            </a:rPr>
            <a:t>ans</a:t>
          </a:r>
          <a:r>
            <a:rPr lang="en-US" altLang="zh-TW" sz="1600" kern="1200" dirty="0" smtClean="0">
              <a:solidFill>
                <a:schemeClr val="tx1"/>
              </a:solidFill>
            </a:rPr>
            <a:t>[0]	</a:t>
          </a:r>
          <a:r>
            <a:rPr lang="zh-TW" altLang="en-US" sz="1600" kern="1200" dirty="0" smtClean="0">
              <a:solidFill>
                <a:schemeClr val="tx1"/>
              </a:solidFill>
            </a:rPr>
            <a:t>子字串</a:t>
          </a:r>
          <a:r>
            <a:rPr lang="en-US" altLang="zh-TW" sz="1600" kern="1200" dirty="0" smtClean="0">
              <a:solidFill>
                <a:schemeClr val="tx1"/>
              </a:solidFill>
            </a:rPr>
            <a:t> = </a:t>
          </a:r>
          <a:r>
            <a:rPr lang="en-US" altLang="zh-TW" sz="1600" kern="1200" dirty="0" err="1" smtClean="0">
              <a:solidFill>
                <a:schemeClr val="tx1"/>
              </a:solidFill>
            </a:rPr>
            <a:t>ans.groups</a:t>
          </a:r>
          <a:r>
            <a:rPr lang="en-US" altLang="zh-TW" sz="1600" kern="1200" dirty="0" smtClean="0">
              <a:solidFill>
                <a:schemeClr val="tx1"/>
              </a:solidFill>
            </a:rPr>
            <a:t>(1)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 rot="-5400000">
        <a:off x="675223" y="1723974"/>
        <a:ext cx="9809770" cy="565778"/>
      </dsp:txXfrm>
    </dsp:sp>
    <dsp:sp modelId="{D8B651D5-1E55-4910-90EA-B9C40B52DFD1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LVEF</a:t>
          </a:r>
          <a:endParaRPr lang="zh-TW" altLang="en-US" sz="1700" kern="1200" dirty="0"/>
        </a:p>
      </dsp:txBody>
      <dsp:txXfrm rot="-5400000">
        <a:off x="1" y="2876831"/>
        <a:ext cx="675222" cy="289381"/>
      </dsp:txXfrm>
    </dsp:sp>
    <dsp:sp modelId="{D30F478B-6285-4E1E-B509-EC60D5A2BEB2}">
      <dsp:nvSpPr>
        <dsp:cNvPr id="0" name=""/>
        <dsp:cNvSpPr/>
      </dsp:nvSpPr>
      <dsp:spPr>
        <a:xfrm rot="5400000">
          <a:off x="5281915" y="-2067471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取得優先權最高的</a:t>
          </a:r>
          <a:r>
            <a:rPr lang="en-US" altLang="zh-TW" sz="1600" kern="1200" dirty="0" smtClean="0"/>
            <a:t>pattern</a:t>
          </a:r>
          <a:r>
            <a:rPr lang="zh-TW" altLang="en-US" sz="1600" kern="1200" dirty="0" smtClean="0"/>
            <a:t>為最終唯一的</a:t>
          </a:r>
          <a:r>
            <a:rPr lang="en-US" altLang="zh-TW" sz="1600" kern="1200" dirty="0" smtClean="0"/>
            <a:t>LVEF</a:t>
          </a:r>
          <a:r>
            <a:rPr lang="zh-TW" altLang="en-US" sz="1600" kern="1200" dirty="0" smtClean="0"/>
            <a:t>值</a:t>
          </a:r>
          <a:endParaRPr lang="zh-TW" alt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如有需要的話計算平均</a:t>
          </a:r>
          <a:endParaRPr lang="zh-TW" altLang="en-US" sz="1600" kern="1200" dirty="0">
            <a:solidFill>
              <a:schemeClr val="tx1"/>
            </a:solidFill>
          </a:endParaRPr>
        </a:p>
      </dsp:txBody>
      <dsp:txXfrm rot="-5400000">
        <a:off x="675223" y="2569828"/>
        <a:ext cx="9809770" cy="565778"/>
      </dsp:txXfrm>
    </dsp:sp>
    <dsp:sp modelId="{7F4ED28C-00D9-44F9-A1ED-13F5C51B7A3F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output</a:t>
          </a:r>
          <a:endParaRPr lang="zh-TW" altLang="en-US" sz="1700" kern="1200" dirty="0"/>
        </a:p>
      </dsp:txBody>
      <dsp:txXfrm rot="-5400000">
        <a:off x="1" y="3722685"/>
        <a:ext cx="675222" cy="289381"/>
      </dsp:txXfrm>
    </dsp:sp>
    <dsp:sp modelId="{3D3E8A7F-6C6B-48D5-8CFC-0C848636D019}">
      <dsp:nvSpPr>
        <dsp:cNvPr id="0" name=""/>
        <dsp:cNvSpPr/>
      </dsp:nvSpPr>
      <dsp:spPr>
        <a:xfrm rot="5400000">
          <a:off x="5281915" y="-1221617"/>
          <a:ext cx="626992" cy="984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pattern</a:t>
          </a:r>
          <a:r>
            <a:rPr lang="zh-TW" altLang="en-US" sz="1600" kern="1200" dirty="0" smtClean="0"/>
            <a:t>字串</a:t>
          </a:r>
          <a:r>
            <a:rPr lang="en-US" altLang="zh-TW" sz="1600" kern="1200" dirty="0" smtClean="0"/>
            <a:t> + </a:t>
          </a:r>
          <a:r>
            <a:rPr lang="zh-TW" altLang="en-US" sz="1600" kern="1200" dirty="0" smtClean="0"/>
            <a:t>子字串 </a:t>
          </a:r>
          <a:r>
            <a:rPr lang="en-US" altLang="zh-TW" sz="1600" kern="1200" dirty="0" smtClean="0"/>
            <a:t>+ </a:t>
          </a:r>
          <a:r>
            <a:rPr lang="zh-TW" altLang="en-US" sz="1600" kern="1200" dirty="0" smtClean="0"/>
            <a:t>唯一的</a:t>
          </a:r>
          <a:r>
            <a:rPr lang="en-US" altLang="zh-TW" sz="1600" kern="1200" dirty="0" smtClean="0"/>
            <a:t>LVEF</a:t>
          </a:r>
          <a:r>
            <a:rPr lang="zh-TW" altLang="en-US" sz="1600" kern="1200" dirty="0" smtClean="0"/>
            <a:t>值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將所有無法判讀的</a:t>
          </a:r>
          <a:r>
            <a:rPr lang="en-US" altLang="zh-TW" sz="1600" kern="1200" dirty="0" smtClean="0"/>
            <a:t>report</a:t>
          </a:r>
          <a:r>
            <a:rPr lang="zh-TW" altLang="en-US" sz="1600" kern="1200" dirty="0" smtClean="0"/>
            <a:t>輸出到</a:t>
          </a:r>
          <a:r>
            <a:rPr lang="en-US" altLang="zh-TW" sz="1600" kern="1200" dirty="0" smtClean="0"/>
            <a:t> no</a:t>
          </a:r>
          <a:endParaRPr lang="zh-TW" altLang="en-US" sz="1600" kern="1200" dirty="0"/>
        </a:p>
      </dsp:txBody>
      <dsp:txXfrm rot="-5400000">
        <a:off x="675223" y="3415682"/>
        <a:ext cx="9809770" cy="56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56DF-D0AC-4C40-B690-E2B98D0E673F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D3F96-AEA1-4CE8-8C63-594D56B5BB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57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D3F96-AEA1-4CE8-8C63-594D56B5BB9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86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49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38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5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97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4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37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29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5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92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55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80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2F7D-082F-421F-84C7-048F871DE4FE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C74A-EC91-4D4D-AA12-DDA182A7D9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0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zh-TW" dirty="0" smtClean="0"/>
              <a:t>正規表示式</a:t>
            </a:r>
            <a:br>
              <a:rPr lang="zh-TW" altLang="zh-TW" dirty="0" smtClean="0"/>
            </a:br>
            <a:r>
              <a:rPr lang="en-US" altLang="zh-TW" dirty="0" smtClean="0"/>
              <a:t>Regular Expression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pPr algn="l"/>
            <a:r>
              <a:rPr lang="en-US" altLang="zh-TW" dirty="0" smtClean="0"/>
              <a:t>Python</a:t>
            </a:r>
            <a:r>
              <a:rPr lang="zh-TW" altLang="en-US" dirty="0"/>
              <a:t>語言</a:t>
            </a:r>
            <a:r>
              <a:rPr lang="zh-TW" altLang="en-US" dirty="0" smtClean="0"/>
              <a:t>實戰</a:t>
            </a:r>
            <a:r>
              <a:rPr lang="zh-TW" altLang="en-US" dirty="0"/>
              <a:t>－</a:t>
            </a:r>
            <a:r>
              <a:rPr lang="zh-TW" altLang="en-US" dirty="0" smtClean="0"/>
              <a:t>處理</a:t>
            </a:r>
            <a:r>
              <a:rPr lang="en-US" altLang="zh-TW" dirty="0"/>
              <a:t>CGRD</a:t>
            </a:r>
            <a:r>
              <a:rPr lang="zh-TW" altLang="en-US" dirty="0"/>
              <a:t>的</a:t>
            </a:r>
            <a:r>
              <a:rPr lang="en-US" altLang="zh-TW" dirty="0"/>
              <a:t>report</a:t>
            </a:r>
            <a:r>
              <a:rPr lang="zh-TW" altLang="en-US" dirty="0"/>
              <a:t>資料</a:t>
            </a:r>
          </a:p>
        </p:txBody>
      </p:sp>
    </p:spTree>
    <p:extLst>
      <p:ext uri="{BB962C8B-B14F-4D97-AF65-F5344CB8AC3E}">
        <p14:creationId xmlns:p14="http://schemas.microsoft.com/office/powerpoint/2010/main" val="4760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LV SV/ EF (32-95ml/49-76%) OO / XX </a:t>
            </a:r>
            <a:br>
              <a:rPr lang="en-US" altLang="zh-TW" dirty="0"/>
            </a:br>
            <a:r>
              <a:rPr lang="en-US" altLang="zh-TW" dirty="0"/>
              <a:t>LV SV(ml)/ EF(%) (32-95/49-76) OO / XX</a:t>
            </a:r>
            <a:endParaRPr lang="zh-TW" altLang="en-US" dirty="0"/>
          </a:p>
        </p:txBody>
      </p:sp>
      <p:pic>
        <p:nvPicPr>
          <p:cNvPr id="8" name="內容版面配置區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" r="50248"/>
          <a:stretch/>
        </p:blipFill>
        <p:spPr>
          <a:xfrm>
            <a:off x="1" y="1825625"/>
            <a:ext cx="5424958" cy="4965874"/>
          </a:xfrm>
          <a:prstGeom prst="rect">
            <a:avLst/>
          </a:prstGeom>
        </p:spPr>
      </p:pic>
      <p:pic>
        <p:nvPicPr>
          <p:cNvPr id="10" name="內容版面配置區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50139"/>
          <a:stretch/>
        </p:blipFill>
        <p:spPr>
          <a:xfrm>
            <a:off x="6756807" y="1825625"/>
            <a:ext cx="5435193" cy="496587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48587" y="3545420"/>
            <a:ext cx="1734693" cy="103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333155" y="3553578"/>
            <a:ext cx="1824997" cy="95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7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數值很長一串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1999" cy="5109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51872" y="4098175"/>
            <a:ext cx="3069263" cy="11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9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沒有我們要判讀的</a:t>
            </a:r>
            <a:r>
              <a:rPr lang="en-US" altLang="zh-TW" dirty="0" smtClean="0"/>
              <a:t>LVEF</a:t>
            </a:r>
            <a:r>
              <a:rPr lang="zh-TW" altLang="en-US" dirty="0" smtClean="0"/>
              <a:t>值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042" y="1825625"/>
            <a:ext cx="79719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EF by M-mode: XX %	</a:t>
            </a:r>
            <a:b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</a:b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EF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by 2-D method: XX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	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2158410"/>
              </p:ext>
            </p:extLst>
          </p:nvPr>
        </p:nvGraphicFramePr>
        <p:xfrm>
          <a:off x="838200" y="1825625"/>
          <a:ext cx="10515600" cy="25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557041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385534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0998087"/>
                    </a:ext>
                  </a:extLst>
                </a:gridCol>
              </a:tblGrid>
              <a:tr h="369776"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function</a:t>
                      </a:r>
                      <a:endParaRPr lang="zh-TW" altLang="en-US" dirty="0"/>
                    </a:p>
                  </a:txBody>
                  <a:tcPr marL="45057" marR="45057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057" marR="45057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3997774390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SUBSTR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CAT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LOWCASE		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3280010699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SCAN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CATS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UPCASE		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918642894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LEFT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CATT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PROPCASE	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38454285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RIGHT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CATX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FIND		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01663199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TRIM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TRANWRD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COMPRESS	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169999773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STRIP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LENGTH		</a:t>
                      </a:r>
                      <a:endParaRPr lang="zh-TW" altLang="en-US" strike="no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noStrike" baseline="0" dirty="0" smtClean="0"/>
                        <a:t>COMPBL		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1999097604"/>
                  </a:ext>
                </a:extLst>
              </a:tr>
            </a:tbl>
          </a:graphicData>
        </a:graphic>
      </p:graphicFrame>
      <p:graphicFrame>
        <p:nvGraphicFramePr>
          <p:cNvPr id="5" name="內容版面配置區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1339152"/>
              </p:ext>
            </p:extLst>
          </p:nvPr>
        </p:nvGraphicFramePr>
        <p:xfrm>
          <a:off x="838200" y="4414838"/>
          <a:ext cx="10515600" cy="176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5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EF = XX%		LV </a:t>
            </a:r>
            <a:r>
              <a:rPr lang="en-US" altLang="zh-TW" sz="3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SV/ EF 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(32-95ml/49-76%) OO / XX </a:t>
            </a:r>
            <a:b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</a:b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EF(%) = </a:t>
            </a:r>
            <a:r>
              <a:rPr lang="en-US" altLang="zh-TW" sz="3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XX	LV 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SV(ml</a:t>
            </a:r>
            <a:r>
              <a:rPr lang="en-US" altLang="zh-TW" sz="3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)/ EF(%)(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32-95/49-76) OO / XX</a:t>
            </a:r>
            <a:endParaRPr lang="zh-TW" altLang="en-US" sz="36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2355467"/>
              </p:ext>
            </p:extLst>
          </p:nvPr>
        </p:nvGraphicFramePr>
        <p:xfrm>
          <a:off x="838200" y="1825625"/>
          <a:ext cx="10515600" cy="25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2557041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385534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0998087"/>
                    </a:ext>
                  </a:extLst>
                </a:gridCol>
              </a:tblGrid>
              <a:tr h="369776"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function</a:t>
                      </a:r>
                      <a:endParaRPr lang="zh-TW" altLang="en-US" dirty="0"/>
                    </a:p>
                  </a:txBody>
                  <a:tcPr marL="45057" marR="45057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057" marR="45057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3997774390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SUBSTR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CAT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LOWCASE		</a:t>
                      </a:r>
                      <a:endParaRPr lang="en-US" altLang="zh-TW" strike="sngStrike" baseline="0" dirty="0" smtClean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3280010699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SCAN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CATS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UPCASE		</a:t>
                      </a:r>
                      <a:endParaRPr lang="en-US" altLang="zh-TW" strike="sngStrike" baseline="0" dirty="0" smtClean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918642894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LEFT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CATT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PROPCASE	</a:t>
                      </a:r>
                      <a:endParaRPr lang="en-US" altLang="zh-TW" strike="sngStrike" baseline="0" dirty="0" smtClean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38454285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RIGHT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CATX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FIND		</a:t>
                      </a:r>
                      <a:endParaRPr lang="en-US" altLang="zh-TW" strike="sngStrike" baseline="0" dirty="0" smtClean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01663199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TRIM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TRANWRD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COMPRESS	</a:t>
                      </a:r>
                      <a:endParaRPr lang="en-US" altLang="zh-TW" strike="sngStrike" baseline="0" dirty="0" smtClean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169999773"/>
                  </a:ext>
                </a:extLst>
              </a:tr>
              <a:tr h="369776"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STRIP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smtClean="0"/>
                        <a:t>LENGTH		</a:t>
                      </a:r>
                      <a:endParaRPr lang="zh-TW" altLang="en-US" strike="sngStrike" baseline="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r>
                        <a:rPr lang="en-US" altLang="zh-TW" strike="sngStrike" baseline="0" dirty="0" smtClean="0"/>
                        <a:t>COMPBL		</a:t>
                      </a:r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1999097604"/>
                  </a:ext>
                </a:extLst>
              </a:tr>
            </a:tbl>
          </a:graphicData>
        </a:graphic>
      </p:graphicFrame>
      <p:graphicFrame>
        <p:nvGraphicFramePr>
          <p:cNvPr id="5" name="內容版面配置區 4"/>
          <p:cNvGraphicFramePr>
            <a:graphicFrameLocks noGrp="1"/>
          </p:cNvGraphicFramePr>
          <p:nvPr>
            <p:ph sz="half" idx="2"/>
          </p:nvPr>
        </p:nvGraphicFramePr>
        <p:xfrm>
          <a:off x="838200" y="4414838"/>
          <a:ext cx="10515600" cy="176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乘號 2"/>
          <p:cNvSpPr/>
          <p:nvPr/>
        </p:nvSpPr>
        <p:spPr>
          <a:xfrm>
            <a:off x="838200" y="4572000"/>
            <a:ext cx="10515600" cy="145786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0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ãæ¨¡å½·éæ²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0" y="0"/>
            <a:ext cx="12196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字串</a:t>
            </a:r>
            <a:r>
              <a:rPr lang="zh-TW" altLang="en-US" dirty="0">
                <a:solidFill>
                  <a:srgbClr val="FF0000"/>
                </a:solidFill>
              </a:rPr>
              <a:t>處理的大</a:t>
            </a:r>
            <a:r>
              <a:rPr lang="zh-TW" altLang="en-US" dirty="0" smtClean="0">
                <a:solidFill>
                  <a:srgbClr val="FF0000"/>
                </a:solidFill>
              </a:rPr>
              <a:t>絕招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單個字串來</a:t>
            </a:r>
            <a:r>
              <a:rPr lang="zh-TW" altLang="en-US" dirty="0" smtClean="0"/>
              <a:t>描述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、找出符合一系列句法規則的字串</a:t>
            </a:r>
            <a:r>
              <a:rPr lang="en-US" altLang="zh-TW" dirty="0" err="1" smtClean="0"/>
              <a:t>str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正規表示式最初</a:t>
            </a:r>
            <a:r>
              <a:rPr lang="zh-TW" altLang="en-US" dirty="0"/>
              <a:t>是</a:t>
            </a:r>
            <a:r>
              <a:rPr lang="zh-TW" altLang="en-US" dirty="0" smtClean="0"/>
              <a:t>由</a:t>
            </a:r>
            <a:r>
              <a:rPr lang="en-US" altLang="zh-TW" dirty="0" smtClean="0"/>
              <a:t>Unix</a:t>
            </a:r>
            <a:r>
              <a:rPr lang="zh-TW" altLang="en-US" dirty="0" smtClean="0"/>
              <a:t>中的</a:t>
            </a:r>
            <a:r>
              <a:rPr lang="zh-TW" altLang="en-US" dirty="0"/>
              <a:t>工具</a:t>
            </a:r>
            <a:r>
              <a:rPr lang="zh-TW" altLang="en-US" dirty="0" smtClean="0"/>
              <a:t>軟體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grep</a:t>
            </a:r>
            <a:r>
              <a:rPr lang="en-US" altLang="zh-TW" dirty="0" smtClean="0"/>
              <a:t>)</a:t>
            </a:r>
            <a:r>
              <a:rPr lang="zh-TW" altLang="en-US" dirty="0" smtClean="0"/>
              <a:t>普及</a:t>
            </a:r>
            <a:r>
              <a:rPr lang="zh-TW" altLang="en-US" dirty="0"/>
              <a:t>開的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許多程式語言都</a:t>
            </a:r>
            <a:r>
              <a:rPr lang="zh-TW" altLang="en-US" dirty="0"/>
              <a:t>支援利用正規表示式進行字串操作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Perl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Python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R</a:t>
            </a:r>
            <a:endParaRPr lang="en-US" altLang="zh-TW" dirty="0"/>
          </a:p>
          <a:p>
            <a:pPr lvl="1"/>
            <a:r>
              <a:rPr lang="en-US" altLang="zh-TW" dirty="0" smtClean="0"/>
              <a:t>SAS 9</a:t>
            </a:r>
          </a:p>
        </p:txBody>
      </p:sp>
    </p:spTree>
    <p:extLst>
      <p:ext uri="{BB962C8B-B14F-4D97-AF65-F5344CB8AC3E}">
        <p14:creationId xmlns:p14="http://schemas.microsoft.com/office/powerpoint/2010/main" val="27225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描述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和子字串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在報告中找出特定的</a:t>
            </a:r>
            <a:r>
              <a:rPr lang="en-US" altLang="zh-TW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pattern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、並且取得</a:t>
            </a:r>
            <a:r>
              <a:rPr lang="zh-TW" altLang="en-US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數值子字串</a:t>
            </a:r>
            <a:endParaRPr lang="en-US" altLang="zh-TW" dirty="0" smtClean="0">
              <a:solidFill>
                <a:srgbClr val="FF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altLang="zh-TW" dirty="0" smtClean="0">
              <a:solidFill>
                <a:srgbClr val="00B05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EF </a:t>
            </a:r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by M-mode: 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XX</a:t>
            </a:r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EF </a:t>
            </a:r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by 2-D method: 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XX</a:t>
            </a:r>
            <a:r>
              <a:rPr lang="en-US" altLang="zh-TW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EF = 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XX</a:t>
            </a:r>
            <a:r>
              <a:rPr lang="en-US" altLang="zh-TW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EF(%) = 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XX</a:t>
            </a:r>
          </a:p>
          <a:p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LV SV/ EF (32-95ml/49-76%) </a:t>
            </a:r>
            <a:r>
              <a:rPr lang="en-US" altLang="zh-TW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OO</a:t>
            </a:r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XX</a:t>
            </a:r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endParaRPr lang="en-US" altLang="zh-TW" dirty="0" smtClean="0">
              <a:solidFill>
                <a:srgbClr val="00B05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LV SV(ml)/ EF(%)(32-95/49-76) </a:t>
            </a:r>
            <a:r>
              <a:rPr lang="en-US" altLang="zh-TW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OO</a:t>
            </a:r>
            <a:r>
              <a:rPr lang="en-US" altLang="zh-TW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/ 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19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Python</a:t>
            </a:r>
            <a:r>
              <a:rPr lang="zh-TW" altLang="en-US" dirty="0" smtClean="0"/>
              <a:t>套件</a:t>
            </a:r>
            <a:r>
              <a:rPr lang="en-US" altLang="zh-TW" dirty="0" smtClean="0"/>
              <a:t>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import re</a:t>
            </a:r>
            <a:endParaRPr lang="en-US" altLang="zh-TW" dirty="0"/>
          </a:p>
          <a:p>
            <a:pPr lvl="1"/>
            <a:r>
              <a:rPr lang="en-US" altLang="zh-TW" dirty="0" err="1" smtClean="0"/>
              <a:t>re.sub</a:t>
            </a:r>
            <a:r>
              <a:rPr lang="en-US" altLang="zh-TW" dirty="0" smtClean="0"/>
              <a:t>	</a:t>
            </a:r>
          </a:p>
          <a:p>
            <a:pPr lvl="2"/>
            <a:r>
              <a:rPr lang="en-US" altLang="zh-TW" dirty="0" err="1" smtClean="0"/>
              <a:t>NewStr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re.sub</a:t>
            </a:r>
            <a:r>
              <a:rPr lang="en-US" altLang="zh-TW" dirty="0" smtClean="0"/>
              <a:t> (X pattern, Y </a:t>
            </a:r>
            <a:r>
              <a:rPr lang="en-US" altLang="zh-TW" dirty="0" err="1" smtClean="0"/>
              <a:t>str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OrgStr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#</a:t>
            </a:r>
            <a:r>
              <a:rPr lang="zh-TW" altLang="en-US" dirty="0" smtClean="0"/>
              <a:t>在</a:t>
            </a:r>
            <a:r>
              <a:rPr lang="en-US" altLang="zh-TW" dirty="0" err="1" smtClean="0"/>
              <a:t>OrgStr</a:t>
            </a:r>
            <a:r>
              <a:rPr lang="zh-TW" altLang="en-US" dirty="0"/>
              <a:t>中，找出符合</a:t>
            </a:r>
            <a:r>
              <a:rPr lang="en-US" altLang="zh-TW" dirty="0"/>
              <a:t>X pattern</a:t>
            </a:r>
            <a:r>
              <a:rPr lang="zh-TW" altLang="en-US" dirty="0"/>
              <a:t>的字串、換成</a:t>
            </a:r>
            <a:r>
              <a:rPr lang="en-US" altLang="zh-TW" dirty="0"/>
              <a:t>Y</a:t>
            </a:r>
            <a:r>
              <a:rPr lang="zh-TW" altLang="en-US" dirty="0"/>
              <a:t>字串，結果存到</a:t>
            </a:r>
            <a:r>
              <a:rPr lang="en-US" altLang="zh-TW" dirty="0" err="1"/>
              <a:t>NewStr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err="1" smtClean="0"/>
              <a:t>re.search</a:t>
            </a:r>
            <a:endParaRPr lang="en-US" altLang="zh-TW" dirty="0" smtClean="0"/>
          </a:p>
          <a:p>
            <a:pPr lvl="2"/>
            <a:r>
              <a:rPr lang="en-US" altLang="zh-TW" dirty="0" err="1"/>
              <a:t>ans</a:t>
            </a:r>
            <a:r>
              <a:rPr lang="en-US" altLang="zh-TW" dirty="0"/>
              <a:t> = </a:t>
            </a:r>
            <a:r>
              <a:rPr lang="en-US" altLang="zh-TW" dirty="0" err="1" smtClean="0"/>
              <a:t>re.search</a:t>
            </a:r>
            <a:r>
              <a:rPr lang="en-US" altLang="zh-TW" dirty="0" smtClean="0"/>
              <a:t> (X pattern, </a:t>
            </a:r>
            <a:r>
              <a:rPr lang="en-US" altLang="zh-TW" dirty="0" err="1" smtClean="0"/>
              <a:t>str</a:t>
            </a:r>
            <a:r>
              <a:rPr lang="en-US" altLang="zh-TW" dirty="0" smtClean="0"/>
              <a:t>, </a:t>
            </a:r>
            <a:r>
              <a:rPr lang="en-US" altLang="zh-TW" dirty="0" err="1"/>
              <a:t>re.IGNORECASE</a:t>
            </a:r>
            <a:r>
              <a:rPr lang="en-US" altLang="zh-TW" dirty="0" smtClean="0"/>
              <a:t>)		#</a:t>
            </a:r>
            <a:r>
              <a:rPr lang="en-US" altLang="zh-TW" dirty="0" err="1" smtClean="0"/>
              <a:t>re.IGNORECASE</a:t>
            </a:r>
            <a:r>
              <a:rPr lang="en-US" altLang="zh-TW" dirty="0" smtClean="0"/>
              <a:t> </a:t>
            </a:r>
            <a:r>
              <a:rPr lang="zh-TW" altLang="en-US" dirty="0" smtClean="0"/>
              <a:t>忽略大小寫</a:t>
            </a:r>
            <a:endParaRPr lang="en-US" altLang="zh-TW" dirty="0" smtClean="0"/>
          </a:p>
          <a:p>
            <a:pPr lvl="2"/>
            <a:r>
              <a:rPr lang="en-US" altLang="zh-TW" dirty="0"/>
              <a:t>#</a:t>
            </a:r>
            <a:r>
              <a:rPr lang="zh-TW" altLang="en-US" dirty="0"/>
              <a:t>在</a:t>
            </a:r>
            <a:r>
              <a:rPr lang="en-US" altLang="zh-TW" dirty="0" err="1"/>
              <a:t>str</a:t>
            </a:r>
            <a:r>
              <a:rPr lang="zh-TW" altLang="en-US" dirty="0"/>
              <a:t>中</a:t>
            </a:r>
            <a:r>
              <a:rPr lang="zh-TW" altLang="en-US" dirty="0" smtClean="0"/>
              <a:t>找出符合</a:t>
            </a:r>
            <a:r>
              <a:rPr lang="en-US" altLang="zh-TW" dirty="0" smtClean="0"/>
              <a:t>X pattern</a:t>
            </a:r>
            <a:r>
              <a:rPr lang="zh-TW" altLang="en-US" dirty="0" smtClean="0"/>
              <a:t>的字串、</a:t>
            </a:r>
            <a:r>
              <a:rPr lang="zh-TW" altLang="en-US" dirty="0"/>
              <a:t>結果存在</a:t>
            </a:r>
            <a:r>
              <a:rPr lang="en-US" altLang="zh-TW" dirty="0" err="1"/>
              <a:t>ans</a:t>
            </a:r>
            <a:endParaRPr lang="en-US" altLang="zh-TW" dirty="0"/>
          </a:p>
          <a:p>
            <a:pPr lvl="3"/>
            <a:r>
              <a:rPr lang="en-US" altLang="zh-TW" dirty="0" err="1"/>
              <a:t>ans</a:t>
            </a:r>
            <a:r>
              <a:rPr lang="en-US" altLang="zh-TW" dirty="0"/>
              <a:t>[0] = </a:t>
            </a:r>
            <a:r>
              <a:rPr lang="zh-TW" altLang="en-US" dirty="0"/>
              <a:t>完整</a:t>
            </a:r>
            <a:r>
              <a:rPr lang="en-US" altLang="zh-TW" dirty="0"/>
              <a:t>pattern</a:t>
            </a:r>
          </a:p>
          <a:p>
            <a:pPr lvl="3"/>
            <a:r>
              <a:rPr lang="en-US" altLang="zh-TW" dirty="0" err="1"/>
              <a:t>ans.groups</a:t>
            </a:r>
            <a:r>
              <a:rPr lang="en-US" altLang="zh-TW" dirty="0"/>
              <a:t>(n)</a:t>
            </a:r>
            <a:r>
              <a:rPr lang="zh-TW" altLang="en-US" dirty="0"/>
              <a:t>子字串</a:t>
            </a:r>
            <a:r>
              <a:rPr lang="en-US" altLang="zh-TW" dirty="0"/>
              <a:t>					# n</a:t>
            </a:r>
            <a:r>
              <a:rPr lang="zh-TW" altLang="en-US" dirty="0"/>
              <a:t>為數字、第</a:t>
            </a:r>
            <a:r>
              <a:rPr lang="en-US" altLang="zh-TW" dirty="0"/>
              <a:t>n</a:t>
            </a:r>
            <a:r>
              <a:rPr lang="zh-TW" altLang="en-US" dirty="0"/>
              <a:t>個子字串</a:t>
            </a:r>
            <a:endParaRPr lang="en-US" altLang="zh-TW" dirty="0"/>
          </a:p>
          <a:p>
            <a:pPr lvl="2"/>
            <a:endParaRPr lang="en-US" altLang="zh-TW" dirty="0"/>
          </a:p>
          <a:p>
            <a:pPr lvl="1"/>
            <a:r>
              <a:rPr lang="en-US" altLang="zh-TW" dirty="0" err="1" smtClean="0"/>
              <a:t>re.split</a:t>
            </a:r>
            <a:r>
              <a:rPr lang="en-US" altLang="zh-TW" dirty="0" smtClean="0"/>
              <a:t>		#</a:t>
            </a:r>
            <a:r>
              <a:rPr lang="zh-TW" altLang="en-US" dirty="0" smtClean="0"/>
              <a:t>使用</a:t>
            </a:r>
            <a:r>
              <a:rPr lang="en-US" altLang="zh-TW" dirty="0" smtClean="0">
                <a:solidFill>
                  <a:srgbClr val="FF0000"/>
                </a:solidFill>
              </a:rPr>
              <a:t>pattern</a:t>
            </a:r>
            <a:r>
              <a:rPr lang="zh-TW" altLang="en-US" dirty="0" smtClean="0"/>
              <a:t>分割</a:t>
            </a:r>
            <a:r>
              <a:rPr lang="zh-TW" altLang="en-US" dirty="0" smtClean="0">
                <a:solidFill>
                  <a:srgbClr val="00B050"/>
                </a:solidFill>
              </a:rPr>
              <a:t>字串</a:t>
            </a:r>
            <a:r>
              <a:rPr lang="zh-TW" altLang="en-US" dirty="0" smtClean="0"/>
              <a:t>，結果存到</a:t>
            </a:r>
            <a:r>
              <a:rPr lang="en-US" altLang="zh-TW" dirty="0" err="1" smtClean="0">
                <a:solidFill>
                  <a:srgbClr val="7030A0"/>
                </a:solidFill>
              </a:rPr>
              <a:t>Nlist</a:t>
            </a:r>
            <a:endParaRPr lang="en-US" altLang="zh-TW" dirty="0" smtClean="0">
              <a:solidFill>
                <a:srgbClr val="7030A0"/>
              </a:solidFill>
            </a:endParaRPr>
          </a:p>
          <a:p>
            <a:pPr lvl="2"/>
            <a:r>
              <a:rPr lang="en-US" altLang="zh-TW" dirty="0" err="1" smtClean="0">
                <a:solidFill>
                  <a:srgbClr val="7030A0"/>
                </a:solidFill>
              </a:rPr>
              <a:t>NList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re.split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dirty="0">
                <a:solidFill>
                  <a:srgbClr val="FF0000"/>
                </a:solidFill>
              </a:rPr>
              <a:t>'[-,~_]'</a:t>
            </a:r>
            <a:r>
              <a:rPr lang="en-US" altLang="zh-TW" dirty="0"/>
              <a:t>, </a:t>
            </a:r>
            <a:r>
              <a:rPr lang="en-US" altLang="zh-TW" dirty="0" err="1" smtClean="0">
                <a:solidFill>
                  <a:srgbClr val="00B050"/>
                </a:solidFill>
              </a:rPr>
              <a:t>Str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#</a:t>
            </a:r>
            <a:r>
              <a:rPr lang="en-US" altLang="zh-TW" dirty="0" smtClean="0">
                <a:solidFill>
                  <a:srgbClr val="00B050"/>
                </a:solidFill>
              </a:rPr>
              <a:t>67-72-65,60-68-63</a:t>
            </a:r>
            <a:r>
              <a:rPr lang="en-US" altLang="zh-TW" dirty="0" smtClean="0"/>
              <a:t>	</a:t>
            </a:r>
            <a:r>
              <a:rPr lang="zh-TW" altLang="en-US" dirty="0" smtClean="0"/>
              <a:t>→</a:t>
            </a:r>
            <a:r>
              <a:rPr lang="en-US" altLang="zh-TW" dirty="0" smtClean="0"/>
              <a:t>	</a:t>
            </a:r>
            <a:r>
              <a:rPr lang="en-US" altLang="zh-TW" dirty="0" smtClean="0">
                <a:solidFill>
                  <a:srgbClr val="7030A0"/>
                </a:solidFill>
              </a:rPr>
              <a:t>[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67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, 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72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, 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65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, 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60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, 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68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, 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63</a:t>
            </a:r>
            <a:r>
              <a:rPr lang="en-US" altLang="zh-TW" dirty="0">
                <a:solidFill>
                  <a:srgbClr val="7030A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7030A0"/>
                </a:solidFill>
              </a:rPr>
              <a:t>]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特殊字元</a:t>
            </a:r>
            <a:endParaRPr lang="en-US" altLang="zh-TW" dirty="0" smtClean="0"/>
          </a:p>
          <a:p>
            <a:r>
              <a:rPr lang="zh-TW" altLang="en-US" dirty="0" smtClean="0"/>
              <a:t>貪婪</a:t>
            </a:r>
            <a:endParaRPr lang="en-US" altLang="zh-TW" dirty="0" smtClean="0"/>
          </a:p>
          <a:p>
            <a:r>
              <a:rPr lang="zh-TW" altLang="en-US" dirty="0" smtClean="0"/>
              <a:t>重複特定次數</a:t>
            </a:r>
            <a:endParaRPr lang="en-US" altLang="zh-TW" dirty="0" smtClean="0"/>
          </a:p>
          <a:p>
            <a:r>
              <a:rPr lang="zh-TW" altLang="en-US" dirty="0" smtClean="0"/>
              <a:t>字元集合</a:t>
            </a:r>
            <a:endParaRPr lang="en-US" altLang="zh-TW" dirty="0" smtClean="0"/>
          </a:p>
          <a:p>
            <a:r>
              <a:rPr lang="zh-TW" altLang="en-US" dirty="0" smtClean="0"/>
              <a:t>跳脫字元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子字串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2822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處理</a:t>
            </a:r>
            <a:r>
              <a:rPr lang="en-US" altLang="zh-TW" dirty="0"/>
              <a:t>CGRD</a:t>
            </a:r>
            <a:r>
              <a:rPr lang="zh-TW" altLang="en-US" dirty="0"/>
              <a:t>的</a:t>
            </a:r>
            <a:r>
              <a:rPr lang="en-US" altLang="zh-TW" dirty="0"/>
              <a:t>report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心臟超音波</a:t>
            </a:r>
            <a:r>
              <a:rPr lang="en-US" altLang="zh-TW" dirty="0"/>
              <a:t>(M22-060) </a:t>
            </a:r>
            <a:endParaRPr lang="en-US" altLang="zh-TW" dirty="0" smtClean="0"/>
          </a:p>
          <a:p>
            <a:r>
              <a:rPr lang="zh-TW" altLang="en-US" dirty="0" smtClean="0"/>
              <a:t>讀出</a:t>
            </a:r>
            <a:r>
              <a:rPr lang="zh-TW" altLang="en-US" dirty="0"/>
              <a:t>每一筆報告的</a:t>
            </a:r>
            <a:r>
              <a:rPr lang="en-US" altLang="zh-TW" dirty="0" smtClean="0"/>
              <a:t>LVEF 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/>
              <a:t>left ventricular ejection fraction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它</a:t>
            </a:r>
            <a:r>
              <a:rPr lang="zh-TW" altLang="en-US" dirty="0"/>
              <a:t>是一個</a:t>
            </a:r>
            <a:r>
              <a:rPr lang="en-US" altLang="zh-TW" dirty="0"/>
              <a:t>1-99</a:t>
            </a:r>
            <a:r>
              <a:rPr lang="zh-TW" altLang="en-US" dirty="0"/>
              <a:t>之間的數字</a:t>
            </a:r>
          </a:p>
        </p:txBody>
      </p:sp>
      <p:pic>
        <p:nvPicPr>
          <p:cNvPr id="8" name="Picture 2" descr="ãmission impossible 6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75" y="0"/>
            <a:ext cx="4656925" cy="68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特殊字元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306090"/>
              </p:ext>
            </p:extLst>
          </p:nvPr>
        </p:nvGraphicFramePr>
        <p:xfrm>
          <a:off x="838200" y="1825625"/>
          <a:ext cx="10515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159558407"/>
                    </a:ext>
                  </a:extLst>
                </a:gridCol>
                <a:gridCol w="3997960">
                  <a:extLst>
                    <a:ext uri="{9D8B030D-6E8A-4147-A177-3AD203B41FA5}">
                      <a16:colId xmlns:a16="http://schemas.microsoft.com/office/drawing/2014/main" val="248324597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28450613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3564482443"/>
                    </a:ext>
                  </a:extLst>
                </a:gridCol>
                <a:gridCol w="3298767">
                  <a:extLst>
                    <a:ext uri="{9D8B030D-6E8A-4147-A177-3AD203B41FA5}">
                      <a16:colId xmlns:a16="http://schemas.microsoft.com/office/drawing/2014/main" val="2348934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特殊字元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說明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pattern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66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符合除了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\n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之外的任何單個字元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0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^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符合輸入字串的開始位置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2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$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符合輸入字串的結束位置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*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符合前面的子運算式零次或多次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EF: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.*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EF:</a:t>
                      </a:r>
                      <a:r>
                        <a:rPr lang="zh-TW" altLang="en-US" dirty="0" smtClean="0"/>
                        <a:t>開始到</a:t>
                      </a:r>
                      <a:r>
                        <a:rPr lang="en-US" altLang="zh-TW" dirty="0" smtClean="0"/>
                        <a:t>\n</a:t>
                      </a:r>
                      <a:r>
                        <a:rPr lang="zh-TW" altLang="en-US" dirty="0" smtClean="0"/>
                        <a:t>為止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3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+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符合前面的子運算式一次或多次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EF: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.+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後致少要有一個</a:t>
                      </a:r>
                      <a:r>
                        <a:rPr lang="en-US" altLang="zh-TW" dirty="0" smtClean="0"/>
                        <a:t>\n</a:t>
                      </a:r>
                      <a:r>
                        <a:rPr lang="zh-TW" altLang="en-US" dirty="0" smtClean="0"/>
                        <a:t>以外的字元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04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符合前面的子運算式零次或一次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: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可有可無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8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X|Y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X</a:t>
                      </a:r>
                      <a:r>
                        <a:rPr lang="zh-TW" altLang="en-US" dirty="0" smtClean="0"/>
                        <a:t>正規表示式或</a:t>
                      </a:r>
                      <a:r>
                        <a:rPr lang="en-US" altLang="zh-TW" dirty="0" smtClean="0"/>
                        <a:t>Y</a:t>
                      </a:r>
                      <a:r>
                        <a:rPr lang="zh-TW" altLang="en-US" dirty="0" smtClean="0"/>
                        <a:t>正規表示式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a|baa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aseline="0" dirty="0" smtClean="0"/>
                        <a:t>a</a:t>
                      </a:r>
                      <a:r>
                        <a:rPr lang="zh-TW" altLang="en-US" baseline="0" dirty="0" smtClean="0"/>
                        <a:t>或</a:t>
                      </a:r>
                      <a:r>
                        <a:rPr lang="en-US" altLang="zh-TW" baseline="0" dirty="0" smtClean="0"/>
                        <a:t>baa 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6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a|b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)aa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aaa</a:t>
                      </a:r>
                      <a:r>
                        <a:rPr lang="zh-TW" altLang="en-US" dirty="0" smtClean="0"/>
                        <a:t>或</a:t>
                      </a:r>
                      <a:r>
                        <a:rPr lang="en-US" altLang="zh-TW" dirty="0" smtClean="0"/>
                        <a:t>baa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1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6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貪婪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890808"/>
              </p:ext>
            </p:extLst>
          </p:nvPr>
        </p:nvGraphicFramePr>
        <p:xfrm>
          <a:off x="838200" y="1825625"/>
          <a:ext cx="10515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055038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801952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170511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378361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876205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Greedy</a:t>
                      </a:r>
                    </a:p>
                    <a:p>
                      <a:pPr algn="r"/>
                      <a:r>
                        <a:rPr lang="zh-TW" altLang="en-US" dirty="0" smtClean="0"/>
                        <a:t>儘可能多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vs</a:t>
                      </a:r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dirty="0" smtClean="0"/>
                        <a:t>non-greedy</a:t>
                      </a:r>
                    </a:p>
                    <a:p>
                      <a:r>
                        <a:rPr lang="zh-TW" altLang="en-US" dirty="0" smtClean="0"/>
                        <a:t>儘可能少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50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str</a:t>
                      </a:r>
                      <a:r>
                        <a:rPr lang="en-US" altLang="zh-TW" dirty="0" smtClean="0"/>
                        <a:t> = </a:t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xyz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&lt;a&gt; b &lt;c&gt; </a:t>
                      </a:r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pqr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*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pattern &lt;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.*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zh-TW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</a:t>
                      </a:r>
                      <a:r>
                        <a:rPr lang="en-US" altLang="zh-TW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a&gt; b &lt;c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*?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pattern &lt;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.*?</a:t>
                      </a:r>
                      <a:r>
                        <a:rPr lang="en-US" altLang="zh-TW" dirty="0" smtClean="0"/>
                        <a:t>&gt;</a:t>
                      </a:r>
                      <a:endParaRPr lang="zh-TW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ans</a:t>
                      </a:r>
                      <a:r>
                        <a:rPr lang="en-US" altLang="zh-TW" baseline="0" dirty="0" smtClean="0"/>
                        <a:t>        </a:t>
                      </a:r>
                      <a:r>
                        <a:rPr lang="en-US" altLang="zh-TW" dirty="0" smtClean="0"/>
                        <a:t>&lt;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TW" dirty="0" smtClean="0"/>
                        <a:t>&gt;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01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+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+?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9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??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5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1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次數</a:t>
            </a:r>
            <a:r>
              <a:rPr lang="en-US" altLang="zh-TW" dirty="0" smtClean="0"/>
              <a:t>{}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272461"/>
              </p:ext>
            </p:extLst>
          </p:nvPr>
        </p:nvGraphicFramePr>
        <p:xfrm>
          <a:off x="838200" y="1825625"/>
          <a:ext cx="10515600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41046651"/>
                    </a:ext>
                  </a:extLst>
                </a:gridCol>
                <a:gridCol w="3997960">
                  <a:extLst>
                    <a:ext uri="{9D8B030D-6E8A-4147-A177-3AD203B41FA5}">
                      <a16:colId xmlns:a16="http://schemas.microsoft.com/office/drawing/2014/main" val="530722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756235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585522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57263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次數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4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{m}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符合前面的子運算式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a{6}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aaaaaa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4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{m, n}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符合前面的子運算式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次到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a{3, 5}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aaa</a:t>
                      </a:r>
                      <a:endParaRPr lang="en-US" altLang="zh-TW" dirty="0" smtClean="0"/>
                    </a:p>
                    <a:p>
                      <a:r>
                        <a:rPr lang="en-US" altLang="zh-TW" dirty="0" err="1" smtClean="0"/>
                        <a:t>aaaa</a:t>
                      </a:r>
                      <a:endParaRPr lang="en-US" altLang="zh-TW" dirty="0" smtClean="0"/>
                    </a:p>
                    <a:p>
                      <a:r>
                        <a:rPr lang="en-US" altLang="zh-TW" dirty="0" err="1" smtClean="0"/>
                        <a:t>aaaaa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5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{m, }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符合前面的子運算式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次以上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7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{,</a:t>
                      </a:r>
                      <a:r>
                        <a:rPr lang="en-US" altLang="zh-TW" baseline="0" dirty="0" smtClean="0"/>
                        <a:t> n</a:t>
                      </a:r>
                      <a:r>
                        <a:rPr lang="en-US" altLang="zh-TW" dirty="0" smtClean="0"/>
                        <a:t>}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等合前面的子運算式</a:t>
                      </a:r>
                      <a:r>
                        <a:rPr lang="en-US" altLang="zh-TW" dirty="0" smtClean="0"/>
                        <a:t>0</a:t>
                      </a:r>
                      <a:r>
                        <a:rPr lang="zh-TW" altLang="en-US" dirty="0" smtClean="0"/>
                        <a:t>次到</a:t>
                      </a:r>
                      <a:r>
                        <a:rPr lang="en-US" altLang="zh-TW" dirty="0" smtClean="0"/>
                        <a:t>n</a:t>
                      </a:r>
                      <a:r>
                        <a:rPr lang="zh-TW" altLang="en-US" dirty="0" smtClean="0"/>
                        <a:t>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41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{m,</a:t>
                      </a:r>
                      <a:r>
                        <a:rPr lang="en-US" altLang="zh-TW" baseline="0" dirty="0" smtClean="0"/>
                        <a:t> n</a:t>
                      </a:r>
                      <a:r>
                        <a:rPr lang="en-US" altLang="zh-TW" dirty="0" smtClean="0"/>
                        <a:t>}?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非貪婪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a{3,</a:t>
                      </a:r>
                      <a:r>
                        <a:rPr lang="en-US" altLang="zh-TW" baseline="0" dirty="0" smtClean="0"/>
                        <a:t> 5}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a{3, 5}?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str</a:t>
                      </a:r>
                      <a:r>
                        <a:rPr lang="en-US" altLang="zh-TW" dirty="0" smtClean="0"/>
                        <a:t> = </a:t>
                      </a:r>
                      <a:r>
                        <a:rPr lang="en-US" altLang="zh-TW" dirty="0" err="1" smtClean="0"/>
                        <a:t>aaaaaa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err="1" smtClean="0"/>
                        <a:t>aaaaa</a:t>
                      </a:r>
                      <a:endParaRPr lang="en-US" altLang="zh-TW" dirty="0" smtClean="0"/>
                    </a:p>
                    <a:p>
                      <a:r>
                        <a:rPr lang="en-US" altLang="zh-TW" dirty="0" err="1" smtClean="0"/>
                        <a:t>aaa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4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5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824313"/>
              </p:ext>
            </p:extLst>
          </p:nvPr>
        </p:nvGraphicFramePr>
        <p:xfrm>
          <a:off x="838200" y="1825625"/>
          <a:ext cx="105156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787933062"/>
                    </a:ext>
                  </a:extLst>
                </a:gridCol>
                <a:gridCol w="3997960">
                  <a:extLst>
                    <a:ext uri="{9D8B030D-6E8A-4147-A177-3AD203B41FA5}">
                      <a16:colId xmlns:a16="http://schemas.microsoft.com/office/drawing/2014/main" val="7582758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42526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555061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70497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字元集合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1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匹配字元集合</a:t>
                      </a:r>
                      <a:endParaRPr lang="zh-TW" alt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[:=]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字元匹配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或</a:t>
                      </a:r>
                      <a:r>
                        <a:rPr lang="en-US" altLang="zh-TW" dirty="0" smtClean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5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</a:t>
                      </a:r>
                      <a:r>
                        <a:rPr lang="en-US" altLang="zh-TW" baseline="0" dirty="0" smtClean="0"/>
                        <a:t>a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zh-TW" baseline="0" dirty="0" smtClean="0"/>
                        <a:t>z</a:t>
                      </a:r>
                      <a:r>
                        <a:rPr lang="en-US" altLang="zh-TW" dirty="0" smtClean="0"/>
                        <a:t>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前後有字元：表示從某字元到某字元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[a-z]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所有小寫字母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3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[a\-z]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[-a]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[a-]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可使用跳脫符號來表示</a:t>
                      </a:r>
                      <a:r>
                        <a:rPr lang="en-US" altLang="zh-TW" dirty="0" smtClean="0"/>
                        <a:t>-</a:t>
                      </a:r>
                    </a:p>
                    <a:p>
                      <a:r>
                        <a:rPr lang="zh-TW" altLang="en-US" dirty="0" smtClean="0"/>
                        <a:t>放在最前面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放在最後面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r>
                        <a:rPr lang="zh-TW" altLang="en-US" dirty="0" smtClean="0"/>
                        <a:t>或</a:t>
                      </a:r>
                      <a:r>
                        <a:rPr lang="en-US" altLang="zh-TW" dirty="0" smtClean="0"/>
                        <a:t>-</a:t>
                      </a:r>
                      <a:r>
                        <a:rPr lang="zh-TW" altLang="en-US" dirty="0" smtClean="0"/>
                        <a:t>或</a:t>
                      </a:r>
                      <a:r>
                        <a:rPr lang="en-US" altLang="zh-TW" dirty="0" smtClean="0"/>
                        <a:t>z</a:t>
                      </a:r>
                    </a:p>
                    <a:p>
                      <a:r>
                        <a:rPr lang="en-US" altLang="zh-TW" baseline="0" dirty="0" smtClean="0"/>
                        <a:t>-</a:t>
                      </a:r>
                      <a:r>
                        <a:rPr lang="zh-TW" altLang="en-US" baseline="0" dirty="0" smtClean="0"/>
                        <a:t>或</a:t>
                      </a:r>
                      <a:r>
                        <a:rPr lang="en-US" altLang="zh-TW" baseline="0" dirty="0" smtClean="0"/>
                        <a:t>a</a:t>
                      </a:r>
                    </a:p>
                    <a:p>
                      <a:r>
                        <a:rPr lang="en-US" altLang="zh-TW" baseline="0" dirty="0" smtClean="0"/>
                        <a:t>a</a:t>
                      </a:r>
                      <a:r>
                        <a:rPr lang="zh-TW" altLang="en-US" baseline="0" dirty="0" smtClean="0"/>
                        <a:t>或</a:t>
                      </a:r>
                      <a:r>
                        <a:rPr lang="en-US" altLang="zh-TW" baseline="0" dirty="0" smtClean="0"/>
                        <a:t>-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3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放在最前面：表示排除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[^a-z]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排除小寫字母</a:t>
                      </a:r>
                      <a:r>
                        <a:rPr lang="en-US" altLang="zh-TW" dirty="0" smtClean="0"/>
                        <a:t>a-z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0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1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[0-5][0-9]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第一個字元</a:t>
                      </a:r>
                      <a:r>
                        <a:rPr lang="en-US" altLang="zh-TW" dirty="0" smtClean="0"/>
                        <a:t>0-5</a:t>
                      </a:r>
                      <a:r>
                        <a:rPr lang="zh-TW" altLang="en-US" dirty="0" smtClean="0"/>
                        <a:t>；第二個字元</a:t>
                      </a:r>
                      <a:r>
                        <a:rPr lang="en-US" altLang="zh-TW" dirty="0" smtClean="0"/>
                        <a:t>0-9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[0-5][0-9]:[0-5][0-9]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分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zh-TW" altLang="en-US" dirty="0" smtClean="0"/>
                        <a:t>秒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30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[0-9A-Fa-f]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</a:t>
                      </a:r>
                      <a:r>
                        <a:rPr lang="zh-TW" altLang="en-US" dirty="0" smtClean="0"/>
                        <a:t>進位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6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2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\</a:t>
            </a:r>
            <a:r>
              <a:rPr lang="zh-TW" altLang="en-US" dirty="0" smtClean="0"/>
              <a:t>跳脫符號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65557"/>
              </p:ext>
            </p:extLst>
          </p:nvPr>
        </p:nvGraphicFramePr>
        <p:xfrm>
          <a:off x="838200" y="1825625"/>
          <a:ext cx="105156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076744522"/>
                    </a:ext>
                  </a:extLst>
                </a:gridCol>
                <a:gridCol w="3997960">
                  <a:extLst>
                    <a:ext uri="{9D8B030D-6E8A-4147-A177-3AD203B41FA5}">
                      <a16:colId xmlns:a16="http://schemas.microsoft.com/office/drawing/2014/main" val="4299946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688807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006521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3295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跳脫符號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4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使用限制字元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\*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*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49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?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6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.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14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\\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20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[0-9]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\d+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\d+\.\d+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\d+(\.\d+)?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整數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浮點數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數字</a:t>
                      </a:r>
                      <a:endParaRPr lang="en-US" altLang="zh-TW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21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[^0-9]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59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\t\n\r\f\v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任何空白字元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13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\S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[^</a:t>
                      </a:r>
                      <a:r>
                        <a:rPr lang="zh-TW" alt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\t\n\r\f\v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非空白字元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1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\w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[a-zA-Z0-9_]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字母數字底線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2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\W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[^a-zA-Z0-9_]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非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字母數字底線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50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子字串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323232"/>
              </p:ext>
            </p:extLst>
          </p:nvPr>
        </p:nvGraphicFramePr>
        <p:xfrm>
          <a:off x="838200" y="1825625"/>
          <a:ext cx="10515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888350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07179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76770123"/>
                    </a:ext>
                  </a:extLst>
                </a:gridCol>
                <a:gridCol w="3468586">
                  <a:extLst>
                    <a:ext uri="{9D8B030D-6E8A-4147-A177-3AD203B41FA5}">
                      <a16:colId xmlns:a16="http://schemas.microsoft.com/office/drawing/2014/main" val="3568098615"/>
                    </a:ext>
                  </a:extLst>
                </a:gridCol>
                <a:gridCol w="2632494">
                  <a:extLst>
                    <a:ext uri="{9D8B030D-6E8A-4147-A177-3AD203B41FA5}">
                      <a16:colId xmlns:a16="http://schemas.microsoft.com/office/drawing/2014/main" val="1930855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ans</a:t>
                      </a:r>
                      <a:r>
                        <a:rPr lang="en-US" altLang="zh-TW" dirty="0" smtClean="0"/>
                        <a:t> = </a:t>
                      </a:r>
                      <a:r>
                        <a:rPr lang="en-US" altLang="zh-TW" dirty="0" err="1" smtClean="0"/>
                        <a:t>re.search</a:t>
                      </a:r>
                      <a:r>
                        <a:rPr lang="en-US" altLang="zh-TW" baseline="0" dirty="0" smtClean="0"/>
                        <a:t> (pattern, </a:t>
                      </a:r>
                      <a:r>
                        <a:rPr lang="en-US" altLang="zh-TW" baseline="0" dirty="0" err="1" smtClean="0"/>
                        <a:t>str</a:t>
                      </a:r>
                      <a:r>
                        <a:rPr lang="en-US" altLang="zh-TW" baseline="0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ans</a:t>
                      </a:r>
                      <a:r>
                        <a:rPr lang="en-US" altLang="zh-TW" dirty="0" smtClean="0"/>
                        <a:t>[0] </a:t>
                      </a:r>
                      <a:r>
                        <a:rPr lang="zh-TW" altLang="en-US" dirty="0" smtClean="0"/>
                        <a:t>整串</a:t>
                      </a:r>
                      <a:endParaRPr lang="en-US" altLang="zh-TW" dirty="0" smtClean="0"/>
                    </a:p>
                    <a:p>
                      <a:r>
                        <a:rPr lang="en-US" altLang="zh-TW" dirty="0" err="1" smtClean="0"/>
                        <a:t>ans.group</a:t>
                      </a:r>
                      <a:r>
                        <a:rPr lang="en-US" altLang="zh-TW" dirty="0" smtClean="0"/>
                        <a:t>(#)</a:t>
                      </a:r>
                      <a:r>
                        <a:rPr lang="en-US" altLang="zh-TW" baseline="0" dirty="0" smtClean="0"/>
                        <a:t>=(</a:t>
                      </a:r>
                      <a:r>
                        <a:rPr lang="zh-TW" altLang="en-US" baseline="0" dirty="0" smtClean="0"/>
                        <a:t>子字串</a:t>
                      </a:r>
                      <a:r>
                        <a:rPr lang="en-US" altLang="zh-TW" baseline="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75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(…)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取得匹配的子字串並放進 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endParaRPr lang="en-US" altLang="zh-TW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Pattern =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開始評估：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\d+</a:t>
                      </a:r>
                      <a:r>
                        <a:rPr lang="en-US" altLang="zh-TW" sz="1800" b="0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\d+</a:t>
                      </a:r>
                      <a:r>
                        <a:rPr lang="en-US" altLang="zh-TW" sz="1800" b="0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\d+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Str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= </a:t>
                      </a:r>
                    </a:p>
                    <a:p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結束分析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開始分析：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2018/08/29</a:t>
                      </a:r>
                      <a:b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開始評估：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2018/08/28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ans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[0] =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開始評估：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2018/08/28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ans.group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=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2018/08/28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7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?:</a:t>
                      </a:r>
                      <a:r>
                        <a:rPr lang="en-US" altLang="zh-TW" dirty="0" smtClean="0"/>
                        <a:t>…)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不取得匹配子字串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不放進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endParaRPr lang="en-US" altLang="zh-TW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\d+(\.\d+)?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\d+(</a:t>
                      </a:r>
                      <a:r>
                        <a:rPr lang="en-US" altLang="zh-TW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?: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\.\d+)?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6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字串前處理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= 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REPORT01</a:t>
            </a:r>
          </a:p>
          <a:p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re.sub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(" +", " ", 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	#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消除多的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空白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re.sub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("\s+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	#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\n</a:t>
            </a:r>
          </a:p>
          <a:p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 = 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re.sub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(" ?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?", "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,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", </a:t>
            </a:r>
            <a:r>
              <a:rPr lang="en-US" altLang="zh-TW" dirty="0" err="1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	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#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去除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,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前後空白</a:t>
            </a:r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= 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re.sub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\(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?", "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, </a:t>
            </a:r>
            <a:r>
              <a:rPr lang="en-US" altLang="zh-TW" dirty="0" err="1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	#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尋找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pattern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要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\(  \)</a:t>
            </a:r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= 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re.sub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(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\)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", "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)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", </a:t>
            </a:r>
            <a:r>
              <a:rPr lang="en-US" altLang="zh-TW" dirty="0" err="1">
                <a:latin typeface="細明體" panose="02020509000000000000" pitchFamily="49" charset="-120"/>
                <a:ea typeface="細明體" panose="02020509000000000000" pitchFamily="49" charset="-120"/>
              </a:rPr>
              <a:t>str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	#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替換字串不需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3775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數字落落長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symbol = “[-,~]”			#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定義各種數字間的符號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>
                <a:latin typeface="細明體" panose="02020509000000000000" pitchFamily="49" charset="-120"/>
                <a:ea typeface="細明體" panose="02020509000000000000" pitchFamily="49" charset="-120"/>
              </a:rPr>
              <a:t>num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  =       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\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d+(?:\.\d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+)?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	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#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>
                <a:latin typeface="細明體" panose="02020509000000000000" pitchFamily="49" charset="-120"/>
                <a:ea typeface="細明體" panose="02020509000000000000" pitchFamily="49" charset="-120"/>
              </a:rPr>
              <a:t>n</a:t>
            </a:r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um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=     "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\d+(?:\.\d+)?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dirty="0">
                <a:solidFill>
                  <a:schemeClr val="dk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	</a:t>
            </a:r>
            <a:r>
              <a:rPr lang="en-US" altLang="zh-TW" dirty="0" smtClean="0">
                <a:solidFill>
                  <a:schemeClr val="dk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#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數字前後可能有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_</a:t>
            </a:r>
          </a:p>
          <a:p>
            <a:endParaRPr lang="en-US" altLang="zh-TW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number = </a:t>
            </a:r>
            <a:r>
              <a:rPr lang="en-US" altLang="zh-TW" dirty="0" err="1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  + "(?:" + </a:t>
            </a:r>
            <a:r>
              <a:rPr lang="en-US" altLang="zh-TW" dirty="0">
                <a:solidFill>
                  <a:srgbClr val="92D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symbol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 + </a:t>
            </a:r>
            <a:r>
              <a:rPr lang="en-US" altLang="zh-TW" dirty="0" err="1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   + 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")*“</a:t>
            </a:r>
          </a:p>
          <a:p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number  =    "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_?\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d+(?:\.\d+)?_?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(?:</a:t>
            </a:r>
            <a:r>
              <a:rPr lang="en-US" altLang="zh-TW" dirty="0">
                <a:solidFill>
                  <a:srgbClr val="92D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[-,~]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_?\d+(?:\.\d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+)?_?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)*"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number 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=   "(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_?\d+(?:\.\d+)?_?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(?:</a:t>
            </a:r>
            <a:r>
              <a:rPr lang="en-US" altLang="zh-TW" dirty="0">
                <a:solidFill>
                  <a:srgbClr val="92D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[-,~]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_?\d+(?:\.\d+)?_?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)*)" #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子字串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numberx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= 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"(?: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_?\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d+(?:\.\d+)?_?</a:t>
            </a:r>
            <a:r>
              <a:rPr lang="en-US" altLang="zh-TW" dirty="0">
                <a:latin typeface="細明體" panose="02020509000000000000" pitchFamily="49" charset="-120"/>
                <a:ea typeface="細明體" panose="02020509000000000000" pitchFamily="49" charset="-120"/>
              </a:rPr>
              <a:t>(?:</a:t>
            </a:r>
            <a:r>
              <a:rPr lang="en-US" altLang="zh-TW" dirty="0">
                <a:solidFill>
                  <a:srgbClr val="92D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[-,~]</a:t>
            </a:r>
            <a:r>
              <a:rPr lang="en-US" altLang="zh-TW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_?\d+(?:\.\d</a:t>
            </a:r>
            <a:r>
              <a:rPr lang="en-US" altLang="zh-TW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+)?_?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)*)" #</a:t>
            </a:r>
            <a:r>
              <a:rPr lang="zh-TW" altLang="en-US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不取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子字串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7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實戰例：</a:t>
            </a:r>
            <a:r>
              <a:rPr lang="en-US" altLang="zh-TW" dirty="0" smtClean="0"/>
              <a:t>pattern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9887" y="1825625"/>
            <a:ext cx="105156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EF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by M-mode: </a:t>
            </a:r>
            <a:r>
              <a:rPr lang="en-US" altLang="zh-TW" sz="2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76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 M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mode </a:t>
            </a:r>
            <a:r>
              <a:rPr lang="en-US" altLang="zh-TW" sz="2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39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 M-mode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= </a:t>
            </a:r>
            <a:r>
              <a:rPr lang="en-US" altLang="zh-TW" sz="2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44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 M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mode: </a:t>
            </a:r>
            <a:r>
              <a:rPr lang="en-US" altLang="zh-TW" sz="2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27</a:t>
            </a:r>
            <a:r>
              <a:rPr lang="en-US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_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     M-mode:</a:t>
            </a:r>
            <a:r>
              <a:rPr lang="en-US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40,41,47,49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M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[- ]mode 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?[:=]? ?</a:t>
            </a:r>
            <a:r>
              <a:rPr lang="en-US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?%</a:t>
            </a:r>
            <a:r>
              <a:rPr lang="zh-TW" altLang="en-US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　→　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Pattern = </a:t>
            </a:r>
            <a:r>
              <a:rPr lang="en-US" altLang="zh-TW" sz="24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M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[- ]mode 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?[:=]? ?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dirty="0" smtClean="0"/>
              <a:t> 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+ </a:t>
            </a:r>
            <a:r>
              <a:rPr lang="en-US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+ </a:t>
            </a:r>
            <a:r>
              <a:rPr lang="en-US" altLang="zh-TW" sz="24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?%</a:t>
            </a:r>
            <a:r>
              <a:rPr lang="en-US" altLang="zh-TW" sz="24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endParaRPr lang="en-US" altLang="zh-TW" sz="2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buNone/>
            </a:pPr>
            <a:endParaRPr lang="en-US" altLang="zh-TW" sz="22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2D(M-Simpson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)  = </a:t>
            </a:r>
            <a:r>
              <a:rPr lang="en-US" altLang="zh-TW" sz="2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10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2D(</a:t>
            </a:r>
            <a:r>
              <a:rPr lang="en-US" altLang="zh-TW" sz="2200" dirty="0" err="1" smtClean="0">
                <a:latin typeface="細明體" panose="02020509000000000000" pitchFamily="49" charset="-120"/>
                <a:ea typeface="細明體" panose="02020509000000000000" pitchFamily="49" charset="-120"/>
              </a:rPr>
              <a:t>Msimpson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) : </a:t>
            </a:r>
            <a:r>
              <a:rPr lang="en-US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24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%</a:t>
            </a:r>
          </a:p>
          <a:p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2D (Simpson)= </a:t>
            </a:r>
            <a:r>
              <a:rPr lang="en-US" altLang="zh-TW" sz="2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64.6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%</a:t>
            </a: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2D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?\(M?-?Simpson\) ?[:=]? 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?</a:t>
            </a:r>
            <a:r>
              <a:rPr lang="en-US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?%</a:t>
            </a:r>
            <a:r>
              <a:rPr lang="zh-TW" altLang="en-US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　→　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Pattern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= </a:t>
            </a:r>
            <a:r>
              <a:rPr lang="en-US" altLang="zh-TW" sz="2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2D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?\(M?-?Simpson\)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?[:=]?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?</a:t>
            </a:r>
            <a:r>
              <a:rPr lang="en-US" altLang="zh-TW" sz="24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2400" dirty="0"/>
              <a:t> 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+ </a:t>
            </a:r>
            <a:r>
              <a:rPr lang="en-US" altLang="zh-TW" sz="2200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 + </a:t>
            </a:r>
            <a:r>
              <a:rPr lang="en-US" altLang="zh-TW" sz="24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en-US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?%</a:t>
            </a:r>
            <a:r>
              <a:rPr lang="en-US" altLang="zh-TW" sz="2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endParaRPr lang="en-US" altLang="zh-TW" sz="2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sv-SE" altLang="zh-TW" sz="22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LV-SV/EF        </a:t>
            </a:r>
            <a:r>
              <a:rPr lang="sv-SE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(32-95ml/49-76%)  </a:t>
            </a:r>
            <a:r>
              <a:rPr lang="sv-SE" altLang="zh-TW" sz="2200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99_</a:t>
            </a:r>
            <a:r>
              <a:rPr lang="sv-SE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 / </a:t>
            </a:r>
            <a:r>
              <a:rPr lang="sv-SE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97</a:t>
            </a:r>
          </a:p>
          <a:p>
            <a:r>
              <a:rPr lang="sv-SE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LV SV/ EF       </a:t>
            </a:r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(</a:t>
            </a:r>
            <a:r>
              <a:rPr lang="sv-SE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32-95ml/49-76%)   </a:t>
            </a:r>
            <a:r>
              <a:rPr lang="sv-SE" altLang="zh-TW" sz="2200" dirty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100</a:t>
            </a:r>
            <a:r>
              <a:rPr lang="sv-SE" altLang="zh-TW" sz="2200" dirty="0">
                <a:latin typeface="細明體" panose="02020509000000000000" pitchFamily="49" charset="-120"/>
                <a:ea typeface="細明體" panose="02020509000000000000" pitchFamily="49" charset="-120"/>
              </a:rPr>
              <a:t> /</a:t>
            </a:r>
            <a:r>
              <a:rPr lang="sv-SE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40</a:t>
            </a:r>
          </a:p>
          <a:p>
            <a:endParaRPr lang="sv-SE" altLang="zh-TW" sz="2200" dirty="0" smtClean="0">
              <a:solidFill>
                <a:srgbClr val="FF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LV[ -]SV ?/ ?EF ?\(32-95 ?ml ?/ ?49-76 ?%\) ?</a:t>
            </a:r>
            <a:r>
              <a:rPr lang="sv-SE" altLang="zh-TW" sz="2200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numberx</a:t>
            </a:r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?/ ?</a:t>
            </a:r>
            <a:r>
              <a:rPr lang="sv-SE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</a:t>
            </a:r>
            <a:r>
              <a:rPr lang="zh-TW" altLang="en-US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　</a:t>
            </a:r>
            <a:endParaRPr lang="sv-SE" altLang="zh-TW" sz="2200" dirty="0" smtClean="0">
              <a:solidFill>
                <a:srgbClr val="FF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Pattern = </a:t>
            </a:r>
            <a:r>
              <a:rPr lang="en-US" altLang="zh-TW" sz="2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LV[ -]SV ?/ ?EF ?\(32-95 ?ml ?/ ?49-76 ?%\) ?</a:t>
            </a:r>
            <a:r>
              <a:rPr lang="en-US" altLang="zh-TW" sz="2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+ </a:t>
            </a:r>
            <a:r>
              <a:rPr lang="sv-SE" altLang="zh-TW" sz="2200" dirty="0" smtClean="0">
                <a:solidFill>
                  <a:srgbClr val="00B05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numberx</a:t>
            </a:r>
            <a:r>
              <a:rPr lang="en-US" altLang="zh-TW" sz="20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sv-SE" altLang="zh-TW" sz="20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+</a:t>
            </a:r>
            <a:r>
              <a:rPr lang="en-US" altLang="zh-TW" sz="20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"</a:t>
            </a:r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?/ ? </a:t>
            </a:r>
            <a:r>
              <a:rPr lang="en-US" altLang="zh-TW" sz="20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 </a:t>
            </a:r>
            <a:r>
              <a:rPr lang="sv-SE" altLang="zh-TW" sz="22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+ </a:t>
            </a:r>
            <a:r>
              <a:rPr lang="sv-SE" altLang="zh-TW" sz="22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number</a:t>
            </a:r>
            <a:endParaRPr lang="en-US" altLang="zh-TW" sz="22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7978" y="1862051"/>
            <a:ext cx="432262" cy="1047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3302" y="3510741"/>
            <a:ext cx="786938" cy="620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33302" y="4660668"/>
            <a:ext cx="2067098" cy="401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程式架構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327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6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巨量資料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CGRD</a:t>
            </a:r>
          </a:p>
          <a:p>
            <a:r>
              <a:rPr lang="en-US" altLang="zh-TW" dirty="0" smtClean="0"/>
              <a:t>5</a:t>
            </a:r>
            <a:r>
              <a:rPr lang="zh-TW" altLang="en-US" dirty="0" smtClean="0"/>
              <a:t>個資料夾</a:t>
            </a:r>
            <a:endParaRPr lang="en-US" altLang="zh-TW" dirty="0" smtClean="0"/>
          </a:p>
          <a:p>
            <a:r>
              <a:rPr lang="en-US" altLang="zh-TW" dirty="0" smtClean="0"/>
              <a:t>72</a:t>
            </a:r>
            <a:r>
              <a:rPr lang="zh-TW" altLang="en-US" dirty="0" smtClean="0"/>
              <a:t>個檔案</a:t>
            </a:r>
            <a:endParaRPr lang="en-US" altLang="zh-TW" dirty="0" smtClean="0"/>
          </a:p>
          <a:p>
            <a:r>
              <a:rPr lang="en-US" altLang="zh-TW" dirty="0" smtClean="0"/>
              <a:t>19.2G</a:t>
            </a:r>
          </a:p>
          <a:p>
            <a:r>
              <a:rPr lang="zh-TW" altLang="en-US" dirty="0" smtClean="0"/>
              <a:t>上千萬</a:t>
            </a:r>
            <a:r>
              <a:rPr lang="zh-TW" altLang="en-US" dirty="0" smtClean="0"/>
              <a:t>筆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trike="sngStrike" dirty="0" smtClean="0"/>
              <a:t>人工辨識</a:t>
            </a:r>
            <a:endParaRPr lang="zh-TW" altLang="en-US" strike="sngStrike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70356" y="1690688"/>
            <a:ext cx="903072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" name="內容版面配置區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1" y="0"/>
            <a:ext cx="1218353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09207" y="1429475"/>
            <a:ext cx="1945540" cy="5071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7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cw1.tw/CW/opinion/images/common/old/IG_04297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57"/>
            <a:ext cx="12192000" cy="686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35" y="0"/>
            <a:ext cx="1219876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02973" y="1481174"/>
            <a:ext cx="2485711" cy="330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7010" y="2323530"/>
            <a:ext cx="1610104" cy="153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59722" y="2323530"/>
            <a:ext cx="1283136" cy="153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7010" y="2667122"/>
            <a:ext cx="1610104" cy="508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0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Strength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機器已經打造完畢</a:t>
            </a:r>
            <a:endParaRPr lang="en-US" altLang="zh-TW" dirty="0" smtClean="0"/>
          </a:p>
          <a:p>
            <a:r>
              <a:rPr lang="zh-TW" altLang="en-US" dirty="0" smtClean="0"/>
              <a:t>只需要維護</a:t>
            </a:r>
            <a:r>
              <a:rPr lang="en-US" altLang="zh-TW" dirty="0" smtClean="0"/>
              <a:t>pattern</a:t>
            </a:r>
            <a:endParaRPr lang="zh-TW" altLang="en-US" dirty="0"/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6287" b="13961"/>
          <a:stretch/>
        </p:blipFill>
        <p:spPr>
          <a:xfrm>
            <a:off x="6708372" y="1825625"/>
            <a:ext cx="548362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Strength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2599" y="2768766"/>
            <a:ext cx="1741016" cy="3726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5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Limitation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Key in</a:t>
            </a:r>
            <a:r>
              <a:rPr lang="zh-TW" altLang="en-US" dirty="0"/>
              <a:t>資料錯誤</a:t>
            </a:r>
            <a:endParaRPr lang="en-US" altLang="zh-TW" dirty="0"/>
          </a:p>
          <a:p>
            <a:r>
              <a:rPr lang="zh-TW" altLang="en-US" dirty="0"/>
              <a:t>字串在奇妙的地方換</a:t>
            </a:r>
            <a:r>
              <a:rPr lang="zh-TW" altLang="en-US" dirty="0" smtClean="0"/>
              <a:t>行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9972"/>
          <a:stretch/>
        </p:blipFill>
        <p:spPr>
          <a:xfrm>
            <a:off x="6768905" y="1825625"/>
            <a:ext cx="3988190" cy="43513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93171" y="3234906"/>
            <a:ext cx="2260120" cy="207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CGRD</a:t>
            </a:r>
            <a:r>
              <a:rPr lang="zh-TW" altLang="en-US" dirty="0" smtClean="0"/>
              <a:t>心內科報告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MR : </a:t>
            </a:r>
          </a:p>
          <a:p>
            <a:pPr lvl="1"/>
            <a:r>
              <a:rPr lang="en-US" altLang="zh-TW" dirty="0" smtClean="0"/>
              <a:t>LA(mm) :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Trello Export Excel</a:t>
            </a:r>
          </a:p>
          <a:p>
            <a:endParaRPr lang="en-US" altLang="zh-TW" dirty="0"/>
          </a:p>
          <a:p>
            <a:r>
              <a:rPr lang="en-US" altLang="zh-TW" dirty="0" err="1" smtClean="0"/>
              <a:t>ptt</a:t>
            </a:r>
            <a:r>
              <a:rPr lang="zh-TW" altLang="en-US" dirty="0" smtClean="0"/>
              <a:t>網軍帶風向辨識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網路爬虫</a:t>
            </a:r>
            <a:r>
              <a:rPr lang="en-US" altLang="zh-TW" dirty="0" smtClean="0"/>
              <a:t>+</a:t>
            </a:r>
            <a:r>
              <a:rPr lang="zh-TW" altLang="en-US" dirty="0" smtClean="0"/>
              <a:t>正規表示式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700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Python re - Regular expression operations</a:t>
            </a:r>
          </a:p>
          <a:p>
            <a:pPr lvl="1"/>
            <a:r>
              <a:rPr lang="en-US" altLang="zh-TW" dirty="0"/>
              <a:t>https://docs.python.org/3/library/re.html</a:t>
            </a:r>
            <a:endParaRPr lang="zh-TW" altLang="en-US" dirty="0"/>
          </a:p>
          <a:p>
            <a:endParaRPr lang="en-US" altLang="zh-TW" dirty="0" smtClean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Introduction to Perl Regular Expressions in SAS </a:t>
            </a:r>
            <a:r>
              <a:rPr lang="en-US" altLang="zh-TW" dirty="0" smtClean="0"/>
              <a:t>9</a:t>
            </a:r>
          </a:p>
          <a:p>
            <a:pPr lvl="1"/>
            <a:r>
              <a:rPr lang="en-US" altLang="zh-TW" dirty="0"/>
              <a:t>http://</a:t>
            </a:r>
            <a:r>
              <a:rPr lang="en-US" altLang="zh-TW" dirty="0" smtClean="0"/>
              <a:t>www2.sas.com/proceedings/sugi29/265-29.pdf</a:t>
            </a:r>
          </a:p>
        </p:txBody>
      </p:sp>
    </p:spTree>
    <p:extLst>
      <p:ext uri="{BB962C8B-B14F-4D97-AF65-F5344CB8AC3E}">
        <p14:creationId xmlns:p14="http://schemas.microsoft.com/office/powerpoint/2010/main" val="33571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Pattern</a:t>
            </a:r>
          </a:p>
          <a:p>
            <a:pPr lvl="1"/>
            <a:r>
              <a:rPr lang="en-US" altLang="zh-TW" dirty="0" smtClean="0"/>
              <a:t>LVEF</a:t>
            </a:r>
          </a:p>
          <a:p>
            <a:pPr lvl="1"/>
            <a:r>
              <a:rPr lang="en-US" altLang="zh-TW" dirty="0"/>
              <a:t>MR : </a:t>
            </a:r>
          </a:p>
          <a:p>
            <a:pPr lvl="1"/>
            <a:r>
              <a:rPr lang="en-US" altLang="zh-TW" dirty="0"/>
              <a:t>LA(mm) : </a:t>
            </a:r>
          </a:p>
        </p:txBody>
      </p:sp>
    </p:spTree>
    <p:extLst>
      <p:ext uri="{BB962C8B-B14F-4D97-AF65-F5344CB8AC3E}">
        <p14:creationId xmlns:p14="http://schemas.microsoft.com/office/powerpoint/2010/main" val="68934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Q &amp; A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 descr="ååè£¡å¯è½æ3 åäººãåæ¬ Wen Ching Lanãå¾®ç¬çäººãæ¶å¤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" y="914400"/>
            <a:ext cx="11730615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69" y="8314"/>
            <a:ext cx="12198769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96535" y="3086792"/>
            <a:ext cx="2427317" cy="155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396535" y="5658196"/>
            <a:ext cx="2427317" cy="576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7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程式最難處理的部份</a:t>
            </a:r>
            <a:endParaRPr lang="en-US" altLang="zh-TW" dirty="0"/>
          </a:p>
          <a:p>
            <a:pPr lvl="1"/>
            <a:r>
              <a:rPr lang="zh-TW" altLang="en-US" dirty="0" smtClean="0"/>
              <a:t>各醫師複雜的數字記錄方式才是最麻煩的地方</a:t>
            </a:r>
            <a:endParaRPr lang="en-US" altLang="zh-TW" dirty="0"/>
          </a:p>
          <a:p>
            <a:pPr lvl="1"/>
            <a:r>
              <a:rPr lang="zh-TW" altLang="en-US" dirty="0" smtClean="0"/>
              <a:t>只要有</a:t>
            </a:r>
            <a:r>
              <a:rPr lang="zh-TW" altLang="en-US" dirty="0"/>
              <a:t>程式基礎的人都可以很快</a:t>
            </a:r>
            <a:r>
              <a:rPr lang="zh-TW" altLang="en-US" dirty="0" smtClean="0"/>
              <a:t>上手正規表示式來處理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要如何找出</a:t>
            </a:r>
            <a:r>
              <a:rPr lang="en-US" altLang="zh-TW" dirty="0" smtClean="0"/>
              <a:t>pattern</a:t>
            </a:r>
          </a:p>
          <a:p>
            <a:pPr lvl="1"/>
            <a:r>
              <a:rPr lang="zh-TW" altLang="en-US" dirty="0" smtClean="0"/>
              <a:t>可以請醫師或是</a:t>
            </a:r>
            <a:r>
              <a:rPr lang="en-US" altLang="zh-TW" dirty="0" smtClean="0"/>
              <a:t>PI</a:t>
            </a:r>
            <a:r>
              <a:rPr lang="zh-TW" altLang="en-US" dirty="0" smtClean="0"/>
              <a:t>提供</a:t>
            </a:r>
            <a:r>
              <a:rPr lang="en-US" altLang="zh-TW" dirty="0" smtClean="0"/>
              <a:t>pattern</a:t>
            </a:r>
          </a:p>
          <a:p>
            <a:pPr lvl="1"/>
            <a:r>
              <a:rPr lang="zh-TW" altLang="en-US" dirty="0" smtClean="0"/>
              <a:t>自己找會花比較多時間、甚致跟本不知道要找什麼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克里斯多夫只需要希特勒萬歲就可以打敗恩尼格瑪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5558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心內科</a:t>
            </a:r>
            <a:r>
              <a:rPr lang="zh-TW" altLang="en-US" dirty="0" smtClean="0"/>
              <a:t>報告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CGRD</a:t>
            </a:r>
            <a:r>
              <a:rPr lang="zh-TW" altLang="en-US" dirty="0" smtClean="0"/>
              <a:t>資料：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 smtClean="0"/>
          </a:p>
          <a:p>
            <a:r>
              <a:rPr lang="en-US" altLang="zh-TW" dirty="0" smtClean="0"/>
              <a:t>ITEM </a:t>
            </a:r>
            <a:r>
              <a:rPr lang="en-US" altLang="zh-TW" dirty="0"/>
              <a:t>= </a:t>
            </a:r>
            <a:r>
              <a:rPr lang="en-US" altLang="zh-TW" dirty="0" smtClean="0"/>
              <a:t>M22-060	</a:t>
            </a:r>
            <a:br>
              <a:rPr lang="en-US" altLang="zh-TW" dirty="0" smtClean="0"/>
            </a:br>
            <a:r>
              <a:rPr lang="en-US" altLang="zh-TW" dirty="0" smtClean="0"/>
              <a:t>2010~2017</a:t>
            </a:r>
            <a:r>
              <a:rPr lang="zh-TW" altLang="en-US" dirty="0" smtClean="0"/>
              <a:t>年：共</a:t>
            </a:r>
            <a:r>
              <a:rPr lang="en-US" altLang="zh-TW" dirty="0" smtClean="0"/>
              <a:t>621744</a:t>
            </a:r>
            <a:r>
              <a:rPr lang="zh-TW" altLang="en-US" dirty="0" smtClean="0"/>
              <a:t>筆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REPORT</a:t>
            </a:r>
            <a:r>
              <a:rPr lang="zh-TW" altLang="en-US" dirty="0" smtClean="0"/>
              <a:t>：</a:t>
            </a:r>
            <a:endParaRPr lang="en-US" altLang="zh-TW" dirty="0"/>
          </a:p>
          <a:p>
            <a:pPr lvl="1"/>
            <a:r>
              <a:rPr lang="zh-TW" altLang="en-US" dirty="0"/>
              <a:t>找出</a:t>
            </a:r>
            <a:r>
              <a:rPr lang="en-US" altLang="zh-TW" dirty="0"/>
              <a:t>LVEF</a:t>
            </a:r>
            <a:r>
              <a:rPr lang="zh-TW" altLang="en-US" dirty="0"/>
              <a:t>值</a:t>
            </a:r>
            <a:endParaRPr lang="en-US" altLang="zh-TW" dirty="0"/>
          </a:p>
          <a:p>
            <a:pPr lvl="1"/>
            <a:r>
              <a:rPr lang="zh-TW" altLang="en-US" dirty="0" smtClean="0"/>
              <a:t>辨識</a:t>
            </a:r>
            <a:r>
              <a:rPr lang="zh-TW" altLang="en-US" dirty="0"/>
              <a:t>度：</a:t>
            </a:r>
            <a:r>
              <a:rPr lang="en-US" altLang="zh-TW" dirty="0"/>
              <a:t>70%</a:t>
            </a:r>
            <a:r>
              <a:rPr lang="zh-TW" altLang="en-US" dirty="0"/>
              <a:t>→</a:t>
            </a:r>
            <a:r>
              <a:rPr lang="en-US" altLang="zh-TW" dirty="0"/>
              <a:t>90%</a:t>
            </a:r>
            <a:r>
              <a:rPr lang="zh-TW" altLang="en-US" dirty="0"/>
              <a:t>→</a:t>
            </a:r>
            <a:r>
              <a:rPr lang="en-US" altLang="zh-TW" dirty="0"/>
              <a:t>95%</a:t>
            </a:r>
            <a:r>
              <a:rPr lang="zh-TW" altLang="en-US" dirty="0"/>
              <a:t>→</a:t>
            </a:r>
            <a:r>
              <a:rPr lang="en-US" altLang="zh-TW" dirty="0"/>
              <a:t>99</a:t>
            </a:r>
            <a:r>
              <a:rPr lang="en-US" altLang="zh-TW" dirty="0" smtClean="0"/>
              <a:t>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49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LVEF = 32%			LVEF(%) = 71 (M-mode)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r="50084"/>
          <a:stretch/>
        </p:blipFill>
        <p:spPr>
          <a:xfrm>
            <a:off x="0" y="1687052"/>
            <a:ext cx="5590163" cy="5112759"/>
          </a:xfrm>
          <a:prstGeom prst="rect">
            <a:avLst/>
          </a:prstGeom>
        </p:spPr>
      </p:pic>
      <p:pic>
        <p:nvPicPr>
          <p:cNvPr id="10" name="內容版面配置區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1" r="50140"/>
          <a:stretch/>
        </p:blipFill>
        <p:spPr>
          <a:xfrm>
            <a:off x="6600305" y="1687052"/>
            <a:ext cx="5591695" cy="511275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87351" y="6143105"/>
            <a:ext cx="494198" cy="11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386408" y="3790010"/>
            <a:ext cx="923846" cy="98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1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EF by M-mode: XX %		EF by 2-D method: XX%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1" name="內容版面配置區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0080"/>
          <a:stretch/>
        </p:blipFill>
        <p:spPr>
          <a:xfrm>
            <a:off x="0" y="1825623"/>
            <a:ext cx="5440635" cy="4999125"/>
          </a:xfrm>
          <a:prstGeom prst="rect">
            <a:avLst/>
          </a:prstGeom>
        </p:spPr>
      </p:pic>
      <p:pic>
        <p:nvPicPr>
          <p:cNvPr id="13" name="內容版面配置區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50027"/>
          <a:stretch/>
        </p:blipFill>
        <p:spPr>
          <a:xfrm>
            <a:off x="6746481" y="1825624"/>
            <a:ext cx="5445519" cy="499912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629632" y="3250276"/>
            <a:ext cx="772745" cy="99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373687" y="3133898"/>
            <a:ext cx="936569" cy="11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LVEF M-mode(</a:t>
            </a:r>
            <a:r>
              <a:rPr lang="en-US" altLang="zh-TW" dirty="0" err="1" smtClean="0"/>
              <a:t>Teichholz</a:t>
            </a:r>
            <a:r>
              <a:rPr lang="en-US" altLang="zh-TW" dirty="0" smtClean="0"/>
              <a:t>) = XX %</a:t>
            </a:r>
            <a:endParaRPr lang="zh-TW" altLang="en-US" dirty="0"/>
          </a:p>
        </p:txBody>
      </p:sp>
      <p:pic>
        <p:nvPicPr>
          <p:cNvPr id="15" name="內容版面配置區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r="49920"/>
          <a:stretch/>
        </p:blipFill>
        <p:spPr>
          <a:xfrm>
            <a:off x="0" y="1825624"/>
            <a:ext cx="5455477" cy="496587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37359" y="3865418"/>
            <a:ext cx="1379913" cy="108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1925" r="49866" b="3140"/>
          <a:stretch/>
        </p:blipFill>
        <p:spPr>
          <a:xfrm>
            <a:off x="6550429" y="1825625"/>
            <a:ext cx="5641571" cy="496587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487296" y="3453907"/>
            <a:ext cx="1862050" cy="22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LVEF</a:t>
            </a:r>
            <a:br>
              <a:rPr lang="en-US" altLang="zh-TW" dirty="0" smtClean="0"/>
            </a:br>
            <a:r>
              <a:rPr lang="en-US" altLang="zh-TW" dirty="0" smtClean="0"/>
              <a:t>M-mode(</a:t>
            </a:r>
            <a:r>
              <a:rPr lang="en-US" altLang="zh-TW" dirty="0" err="1" smtClean="0"/>
              <a:t>Teichholz</a:t>
            </a:r>
            <a:r>
              <a:rPr lang="en-US" altLang="zh-TW" dirty="0" smtClean="0"/>
              <a:t>) = XX-XX %,	Average = XX %</a:t>
            </a:r>
            <a:br>
              <a:rPr lang="en-US" altLang="zh-TW" dirty="0" smtClean="0"/>
            </a:br>
            <a:r>
              <a:rPr lang="en-US" altLang="zh-TW" dirty="0" smtClean="0"/>
              <a:t>2D(M-Simpson) = XX-XX %, 	Average = XX %</a:t>
            </a:r>
            <a:endParaRPr lang="zh-TW" altLang="en-US" dirty="0"/>
          </a:p>
        </p:txBody>
      </p:sp>
      <p:pic>
        <p:nvPicPr>
          <p:cNvPr id="14" name="內容版面配置區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" r="49918"/>
          <a:stretch/>
        </p:blipFill>
        <p:spPr>
          <a:xfrm>
            <a:off x="0" y="1825625"/>
            <a:ext cx="5453149" cy="4965874"/>
          </a:xfrm>
          <a:prstGeom prst="rect">
            <a:avLst/>
          </a:prstGeom>
        </p:spPr>
      </p:pic>
      <p:pic>
        <p:nvPicPr>
          <p:cNvPr id="20" name="內容版面配置區 1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49866"/>
          <a:stretch/>
        </p:blipFill>
        <p:spPr>
          <a:xfrm>
            <a:off x="6733967" y="1825624"/>
            <a:ext cx="5458033" cy="496587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702243" y="3737335"/>
            <a:ext cx="1780790" cy="352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8454044" y="3956857"/>
            <a:ext cx="2244436" cy="443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7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1100</Words>
  <Application>Microsoft Office PowerPoint</Application>
  <PresentationFormat>寬螢幕</PresentationFormat>
  <Paragraphs>382</Paragraphs>
  <Slides>40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細明體</vt:lpstr>
      <vt:lpstr>新細明體</vt:lpstr>
      <vt:lpstr>Arial</vt:lpstr>
      <vt:lpstr>Calibri</vt:lpstr>
      <vt:lpstr>Calibri Light</vt:lpstr>
      <vt:lpstr>Wingdings</vt:lpstr>
      <vt:lpstr>Office 佈景主題</vt:lpstr>
      <vt:lpstr>正規表示式 Regular Expression</vt:lpstr>
      <vt:lpstr>處理CGRD的report資料</vt:lpstr>
      <vt:lpstr>巨量資料</vt:lpstr>
      <vt:lpstr>PowerPoint 簡報</vt:lpstr>
      <vt:lpstr>心內科報告</vt:lpstr>
      <vt:lpstr>LVEF = 32%   LVEF(%) = 71 (M-mode) </vt:lpstr>
      <vt:lpstr>EF by M-mode: XX %  EF by 2-D method: XX% </vt:lpstr>
      <vt:lpstr>LVEF M-mode(Teichholz) = XX %</vt:lpstr>
      <vt:lpstr>LVEF M-mode(Teichholz) = XX-XX %, Average = XX % 2D(M-Simpson) = XX-XX %,  Average = XX %</vt:lpstr>
      <vt:lpstr>LV SV/ EF (32-95ml/49-76%) OO / XX  LV SV(ml)/ EF(%) (32-95/49-76) OO / XX</vt:lpstr>
      <vt:lpstr>數值很長一串</vt:lpstr>
      <vt:lpstr>沒有我們要判讀的LVEF值</vt:lpstr>
      <vt:lpstr>EF by M-mode: XX %  EF by 2-D method: XX% </vt:lpstr>
      <vt:lpstr>EF = XX%  LV SV/ EF (32-95ml/49-76%) OO / XX  EF(%) = XX LV SV(ml)/ EF(%)(32-95/49-76) OO / XX</vt:lpstr>
      <vt:lpstr>PowerPoint 簡報</vt:lpstr>
      <vt:lpstr>字串處理的大絕招</vt:lpstr>
      <vt:lpstr>描述pattern和子字串</vt:lpstr>
      <vt:lpstr>Python套件re</vt:lpstr>
      <vt:lpstr>語法</vt:lpstr>
      <vt:lpstr>特殊字元</vt:lpstr>
      <vt:lpstr>貪婪</vt:lpstr>
      <vt:lpstr>次數{}</vt:lpstr>
      <vt:lpstr>PowerPoint 簡報</vt:lpstr>
      <vt:lpstr>\跳脫符號</vt:lpstr>
      <vt:lpstr>子字串</vt:lpstr>
      <vt:lpstr>字串前處理</vt:lpstr>
      <vt:lpstr>數字落落長</vt:lpstr>
      <vt:lpstr>實戰例：pattern</vt:lpstr>
      <vt:lpstr>程式架構</vt:lpstr>
      <vt:lpstr>PowerPoint 簡報</vt:lpstr>
      <vt:lpstr>PowerPoint 簡報</vt:lpstr>
      <vt:lpstr>PowerPoint 簡報</vt:lpstr>
      <vt:lpstr>Strength</vt:lpstr>
      <vt:lpstr>Strength</vt:lpstr>
      <vt:lpstr>Limitation</vt:lpstr>
      <vt:lpstr>其他應用</vt:lpstr>
      <vt:lpstr>reference</vt:lpstr>
      <vt:lpstr>demo</vt:lpstr>
      <vt:lpstr>Q &amp; A  </vt:lpstr>
      <vt:lpstr>FAQ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正規表示式 Regular Expression</dc:title>
  <dc:creator>Honam</dc:creator>
  <cp:lastModifiedBy>Honam</cp:lastModifiedBy>
  <cp:revision>527</cp:revision>
  <dcterms:created xsi:type="dcterms:W3CDTF">2018-08-02T03:49:37Z</dcterms:created>
  <dcterms:modified xsi:type="dcterms:W3CDTF">2018-09-19T02:56:51Z</dcterms:modified>
</cp:coreProperties>
</file>