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7"/>
  </p:notesMasterIdLst>
  <p:sldIdLst>
    <p:sldId id="278" r:id="rId4"/>
    <p:sldId id="373" r:id="rId5"/>
    <p:sldId id="365" r:id="rId6"/>
    <p:sldId id="372" r:id="rId7"/>
    <p:sldId id="360" r:id="rId8"/>
    <p:sldId id="357" r:id="rId9"/>
    <p:sldId id="358" r:id="rId10"/>
    <p:sldId id="362" r:id="rId11"/>
    <p:sldId id="359" r:id="rId12"/>
    <p:sldId id="363" r:id="rId13"/>
    <p:sldId id="364" r:id="rId14"/>
    <p:sldId id="366" r:id="rId15"/>
    <p:sldId id="367" r:id="rId16"/>
    <p:sldId id="330" r:id="rId17"/>
    <p:sldId id="288" r:id="rId18"/>
    <p:sldId id="289" r:id="rId19"/>
    <p:sldId id="323" r:id="rId20"/>
    <p:sldId id="368" r:id="rId21"/>
    <p:sldId id="321" r:id="rId22"/>
    <p:sldId id="322" r:id="rId23"/>
    <p:sldId id="337" r:id="rId24"/>
    <p:sldId id="352" r:id="rId25"/>
    <p:sldId id="350" r:id="rId26"/>
    <p:sldId id="339" r:id="rId27"/>
    <p:sldId id="355" r:id="rId28"/>
    <p:sldId id="354" r:id="rId29"/>
    <p:sldId id="341" r:id="rId30"/>
    <p:sldId id="342" r:id="rId31"/>
    <p:sldId id="369" r:id="rId32"/>
    <p:sldId id="344" r:id="rId33"/>
    <p:sldId id="307" r:id="rId34"/>
    <p:sldId id="370" r:id="rId35"/>
    <p:sldId id="371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11"/>
    <a:srgbClr val="FFFF00"/>
    <a:srgbClr val="00EA6A"/>
    <a:srgbClr val="007A37"/>
    <a:srgbClr val="00C057"/>
    <a:srgbClr val="007033"/>
    <a:srgbClr val="0000E1"/>
    <a:srgbClr val="D16309"/>
    <a:srgbClr val="00D25F"/>
    <a:srgbClr val="F8F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2434" autoAdjust="0"/>
  </p:normalViewPr>
  <p:slideViewPr>
    <p:cSldViewPr snapToGrid="0">
      <p:cViewPr>
        <p:scale>
          <a:sx n="60" d="100"/>
          <a:sy n="60" d="100"/>
        </p:scale>
        <p:origin x="-1788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u\&#20581;&#24247;&#36039;&#26009;&#21152;&#20540;&#25033;&#29992;&#30456;&#38364;\&#37291;&#30274;&#38642;&#35336;&#30059;\&#30456;&#38364;&#25237;&#24433;&#29255;\&#34880;&#22739;&#2054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u\&#20581;&#24247;&#36039;&#26009;&#21152;&#20540;&#25033;&#29992;&#30456;&#38364;\&#37291;&#30274;&#38642;&#35336;&#30059;\&#30456;&#38364;&#25237;&#24433;&#29255;\&#34880;&#22739;&#2054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u\&#20581;&#24247;&#36039;&#26009;&#21152;&#20540;&#25033;&#29992;&#30456;&#38364;\&#37291;&#30274;&#38642;&#35336;&#30059;\&#30456;&#38364;&#25237;&#24433;&#29255;\&#34880;&#22739;&#2054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u\&#20581;&#24247;&#36039;&#26009;&#21152;&#20540;&#25033;&#29992;&#30456;&#38364;\&#37291;&#30274;&#38642;&#35336;&#30059;\&#30456;&#38364;&#25237;&#24433;&#29255;\&#34880;&#22739;&#2054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zh-TW" altLang="en-US" sz="1800" dirty="0">
                <a:solidFill>
                  <a:srgbClr val="1919F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居家遠距量測血壓上傳雲端數據</a:t>
            </a:r>
          </a:p>
        </c:rich>
      </c:tx>
      <c:layout>
        <c:manualLayout>
          <c:xMode val="edge"/>
          <c:yMode val="edge"/>
          <c:x val="0.18139736088097211"/>
          <c:y val="8.8207965110927015E-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718052203273586"/>
          <c:y val="0.17943182995028997"/>
          <c:w val="0.77596855669423237"/>
          <c:h val="0.66819169716008475"/>
        </c:manualLayout>
      </c:layout>
      <c:lineChart>
        <c:grouping val="standard"/>
        <c:varyColors val="0"/>
        <c:ser>
          <c:idx val="0"/>
          <c:order val="0"/>
          <c:spPr>
            <a:ln w="22225">
              <a:solidFill>
                <a:srgbClr val="1919F3"/>
              </a:solidFill>
            </a:ln>
          </c:spPr>
          <c:marker>
            <c:symbol val="circle"/>
            <c:size val="7"/>
            <c:spPr>
              <a:solidFill>
                <a:srgbClr val="1919F3"/>
              </a:solidFill>
            </c:spPr>
          </c:marker>
          <c:cat>
            <c:strRef>
              <c:f>工作表1!$A$2:$A$13</c:f>
              <c:strCache>
                <c:ptCount val="12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</c:strCache>
            </c:str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122</c:v>
                </c:pt>
                <c:pt idx="1">
                  <c:v>124</c:v>
                </c:pt>
                <c:pt idx="2">
                  <c:v>128</c:v>
                </c:pt>
                <c:pt idx="3">
                  <c:v>162</c:v>
                </c:pt>
                <c:pt idx="4">
                  <c:v>120</c:v>
                </c:pt>
                <c:pt idx="5">
                  <c:v>126</c:v>
                </c:pt>
                <c:pt idx="6">
                  <c:v>118</c:v>
                </c:pt>
                <c:pt idx="7">
                  <c:v>158</c:v>
                </c:pt>
                <c:pt idx="8">
                  <c:v>130</c:v>
                </c:pt>
                <c:pt idx="9">
                  <c:v>124</c:v>
                </c:pt>
                <c:pt idx="10">
                  <c:v>120</c:v>
                </c:pt>
                <c:pt idx="11">
                  <c:v>164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DA3-422B-A4A7-E391148AA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1425280"/>
        <c:axId val="201426816"/>
      </c:lineChart>
      <c:catAx>
        <c:axId val="20142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zh-TW"/>
          </a:p>
        </c:txPr>
        <c:crossAx val="201426816"/>
        <c:crosses val="autoZero"/>
        <c:auto val="1"/>
        <c:lblAlgn val="ctr"/>
        <c:lblOffset val="100"/>
        <c:noMultiLvlLbl val="0"/>
      </c:catAx>
      <c:valAx>
        <c:axId val="201426816"/>
        <c:scaling>
          <c:orientation val="minMax"/>
          <c:min val="100"/>
        </c:scaling>
        <c:delete val="0"/>
        <c:axPos val="l"/>
        <c:title>
          <c:tx>
            <c:rich>
              <a:bodyPr rot="0" vert="wordArtVertRtl"/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血壓值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TW"/>
          </a:p>
        </c:txPr>
        <c:crossAx val="20142528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zh-TW" altLang="en-US" sz="1800">
                <a:solidFill>
                  <a:srgbClr val="1919F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居家遠距量測血壓上傳雲端數據</a:t>
            </a:r>
          </a:p>
        </c:rich>
      </c:tx>
      <c:layout>
        <c:manualLayout>
          <c:xMode val="edge"/>
          <c:yMode val="edge"/>
          <c:x val="0.1771496715418717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718052203273586"/>
          <c:y val="0.19119742907982584"/>
          <c:w val="0.77596855669423237"/>
          <c:h val="0.6564262786672207"/>
        </c:manualLayout>
      </c:layout>
      <c:lineChart>
        <c:grouping val="standard"/>
        <c:varyColors val="0"/>
        <c:ser>
          <c:idx val="0"/>
          <c:order val="0"/>
          <c:spPr>
            <a:ln w="22225">
              <a:solidFill>
                <a:srgbClr val="1919F3"/>
              </a:solidFill>
            </a:ln>
          </c:spPr>
          <c:marker>
            <c:symbol val="circle"/>
            <c:size val="7"/>
            <c:spPr>
              <a:solidFill>
                <a:srgbClr val="1919F3"/>
              </a:solidFill>
            </c:spPr>
          </c:marker>
          <c:cat>
            <c:strRef>
              <c:f>工作表1!$C$2:$C$25</c:f>
              <c:strCache>
                <c:ptCount val="24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  <c:pt idx="16">
                  <c:v>W17</c:v>
                </c:pt>
                <c:pt idx="17">
                  <c:v>W18</c:v>
                </c:pt>
                <c:pt idx="18">
                  <c:v>W19</c:v>
                </c:pt>
                <c:pt idx="19">
                  <c:v>W20</c:v>
                </c:pt>
                <c:pt idx="20">
                  <c:v>W21</c:v>
                </c:pt>
                <c:pt idx="21">
                  <c:v>W22</c:v>
                </c:pt>
                <c:pt idx="22">
                  <c:v>W23</c:v>
                </c:pt>
                <c:pt idx="23">
                  <c:v>W24</c:v>
                </c:pt>
              </c:strCache>
            </c:strRef>
          </c:cat>
          <c:val>
            <c:numRef>
              <c:f>工作表1!$D$2:$D$25</c:f>
              <c:numCache>
                <c:formatCode>General</c:formatCode>
                <c:ptCount val="24"/>
                <c:pt idx="0">
                  <c:v>126</c:v>
                </c:pt>
                <c:pt idx="1">
                  <c:v>124</c:v>
                </c:pt>
                <c:pt idx="2">
                  <c:v>128</c:v>
                </c:pt>
                <c:pt idx="3">
                  <c:v>130</c:v>
                </c:pt>
                <c:pt idx="4">
                  <c:v>128</c:v>
                </c:pt>
                <c:pt idx="5">
                  <c:v>132</c:v>
                </c:pt>
                <c:pt idx="6">
                  <c:v>140</c:v>
                </c:pt>
                <c:pt idx="7">
                  <c:v>138</c:v>
                </c:pt>
                <c:pt idx="8">
                  <c:v>136</c:v>
                </c:pt>
                <c:pt idx="9">
                  <c:v>142</c:v>
                </c:pt>
                <c:pt idx="10">
                  <c:v>148</c:v>
                </c:pt>
                <c:pt idx="11">
                  <c:v>152</c:v>
                </c:pt>
                <c:pt idx="12">
                  <c:v>148</c:v>
                </c:pt>
                <c:pt idx="13">
                  <c:v>152</c:v>
                </c:pt>
                <c:pt idx="14">
                  <c:v>160</c:v>
                </c:pt>
                <c:pt idx="15">
                  <c:v>158</c:v>
                </c:pt>
                <c:pt idx="16">
                  <c:v>156</c:v>
                </c:pt>
                <c:pt idx="17">
                  <c:v>160</c:v>
                </c:pt>
                <c:pt idx="18">
                  <c:v>162</c:v>
                </c:pt>
                <c:pt idx="19">
                  <c:v>158</c:v>
                </c:pt>
                <c:pt idx="20">
                  <c:v>164</c:v>
                </c:pt>
                <c:pt idx="21">
                  <c:v>162</c:v>
                </c:pt>
                <c:pt idx="22">
                  <c:v>164</c:v>
                </c:pt>
                <c:pt idx="23">
                  <c:v>166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7A-44A5-ABFC-DF1095F3A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110848"/>
        <c:axId val="213237760"/>
      </c:lineChart>
      <c:catAx>
        <c:axId val="20211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zh-TW"/>
          </a:p>
        </c:txPr>
        <c:crossAx val="213237760"/>
        <c:crosses val="autoZero"/>
        <c:auto val="1"/>
        <c:lblAlgn val="ctr"/>
        <c:lblOffset val="100"/>
        <c:noMultiLvlLbl val="0"/>
      </c:catAx>
      <c:valAx>
        <c:axId val="213237760"/>
        <c:scaling>
          <c:orientation val="minMax"/>
          <c:min val="100"/>
        </c:scaling>
        <c:delete val="0"/>
        <c:axPos val="l"/>
        <c:title>
          <c:tx>
            <c:rich>
              <a:bodyPr rot="0" vert="wordArtVertRtl"/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血壓值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TW"/>
          </a:p>
        </c:txPr>
        <c:crossAx val="20211084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zh-TW" altLang="en-US" sz="1800">
                <a:solidFill>
                  <a:srgbClr val="1919F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居家遠距量測血壓上傳雲端數據</a:t>
            </a:r>
          </a:p>
        </c:rich>
      </c:tx>
      <c:layout>
        <c:manualLayout>
          <c:xMode val="edge"/>
          <c:yMode val="edge"/>
          <c:x val="0.1771496715418717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718052203273586"/>
          <c:y val="0.19119742907982584"/>
          <c:w val="0.77596855669423237"/>
          <c:h val="0.6564262786672207"/>
        </c:manualLayout>
      </c:layout>
      <c:lineChart>
        <c:grouping val="standard"/>
        <c:varyColors val="0"/>
        <c:ser>
          <c:idx val="0"/>
          <c:order val="0"/>
          <c:spPr>
            <a:ln w="22225">
              <a:solidFill>
                <a:srgbClr val="1919F3"/>
              </a:solidFill>
            </a:ln>
          </c:spPr>
          <c:marker>
            <c:symbol val="circle"/>
            <c:size val="7"/>
            <c:spPr>
              <a:solidFill>
                <a:srgbClr val="1919F3"/>
              </a:solidFill>
            </c:spPr>
          </c:marker>
          <c:cat>
            <c:strRef>
              <c:f>工作表1!$C$2:$C$25</c:f>
              <c:strCache>
                <c:ptCount val="24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  <c:pt idx="16">
                  <c:v>W17</c:v>
                </c:pt>
                <c:pt idx="17">
                  <c:v>W18</c:v>
                </c:pt>
                <c:pt idx="18">
                  <c:v>W19</c:v>
                </c:pt>
                <c:pt idx="19">
                  <c:v>W20</c:v>
                </c:pt>
                <c:pt idx="20">
                  <c:v>W21</c:v>
                </c:pt>
                <c:pt idx="21">
                  <c:v>W22</c:v>
                </c:pt>
                <c:pt idx="22">
                  <c:v>W23</c:v>
                </c:pt>
                <c:pt idx="23">
                  <c:v>W24</c:v>
                </c:pt>
              </c:strCache>
            </c:strRef>
          </c:cat>
          <c:val>
            <c:numRef>
              <c:f>工作表1!$D$2:$D$25</c:f>
              <c:numCache>
                <c:formatCode>General</c:formatCode>
                <c:ptCount val="24"/>
                <c:pt idx="0">
                  <c:v>126</c:v>
                </c:pt>
                <c:pt idx="1">
                  <c:v>124</c:v>
                </c:pt>
                <c:pt idx="2">
                  <c:v>128</c:v>
                </c:pt>
                <c:pt idx="3">
                  <c:v>130</c:v>
                </c:pt>
                <c:pt idx="4">
                  <c:v>128</c:v>
                </c:pt>
                <c:pt idx="5">
                  <c:v>132</c:v>
                </c:pt>
                <c:pt idx="6">
                  <c:v>140</c:v>
                </c:pt>
                <c:pt idx="7">
                  <c:v>138</c:v>
                </c:pt>
                <c:pt idx="8">
                  <c:v>136</c:v>
                </c:pt>
                <c:pt idx="9">
                  <c:v>142</c:v>
                </c:pt>
                <c:pt idx="10">
                  <c:v>148</c:v>
                </c:pt>
                <c:pt idx="11">
                  <c:v>152</c:v>
                </c:pt>
                <c:pt idx="12">
                  <c:v>148</c:v>
                </c:pt>
                <c:pt idx="13">
                  <c:v>152</c:v>
                </c:pt>
                <c:pt idx="14">
                  <c:v>160</c:v>
                </c:pt>
                <c:pt idx="15">
                  <c:v>158</c:v>
                </c:pt>
                <c:pt idx="16">
                  <c:v>156</c:v>
                </c:pt>
                <c:pt idx="17">
                  <c:v>160</c:v>
                </c:pt>
                <c:pt idx="18">
                  <c:v>162</c:v>
                </c:pt>
                <c:pt idx="19">
                  <c:v>158</c:v>
                </c:pt>
                <c:pt idx="20">
                  <c:v>164</c:v>
                </c:pt>
                <c:pt idx="21">
                  <c:v>162</c:v>
                </c:pt>
                <c:pt idx="22">
                  <c:v>164</c:v>
                </c:pt>
                <c:pt idx="23">
                  <c:v>166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7A-44A5-ABFC-DF1095F3A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95520"/>
        <c:axId val="213997440"/>
      </c:lineChart>
      <c:catAx>
        <c:axId val="21399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zh-TW"/>
          </a:p>
        </c:txPr>
        <c:crossAx val="213997440"/>
        <c:crosses val="autoZero"/>
        <c:auto val="1"/>
        <c:lblAlgn val="ctr"/>
        <c:lblOffset val="100"/>
        <c:noMultiLvlLbl val="0"/>
      </c:catAx>
      <c:valAx>
        <c:axId val="213997440"/>
        <c:scaling>
          <c:orientation val="minMax"/>
          <c:min val="100"/>
        </c:scaling>
        <c:delete val="0"/>
        <c:axPos val="l"/>
        <c:title>
          <c:tx>
            <c:rich>
              <a:bodyPr rot="0" vert="wordArtVertRtl"/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血壓值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TW"/>
          </a:p>
        </c:txPr>
        <c:crossAx val="21399552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zh-TW" altLang="en-US" sz="1800">
                <a:solidFill>
                  <a:srgbClr val="1919F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居家遠距量測血壓上傳雲端數據</a:t>
            </a:r>
          </a:p>
        </c:rich>
      </c:tx>
      <c:layout>
        <c:manualLayout>
          <c:xMode val="edge"/>
          <c:yMode val="edge"/>
          <c:x val="0.17383658786074685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718052203273586"/>
          <c:y val="0.22003399839090429"/>
          <c:w val="0.77596855669423237"/>
          <c:h val="0.62758970935614222"/>
        </c:manualLayout>
      </c:layout>
      <c:lineChart>
        <c:grouping val="standard"/>
        <c:varyColors val="0"/>
        <c:ser>
          <c:idx val="0"/>
          <c:order val="0"/>
          <c:spPr>
            <a:ln w="22225">
              <a:solidFill>
                <a:srgbClr val="1919F3"/>
              </a:solidFill>
            </a:ln>
          </c:spPr>
          <c:marker>
            <c:symbol val="circle"/>
            <c:size val="7"/>
            <c:spPr>
              <a:solidFill>
                <a:srgbClr val="1919F3"/>
              </a:solidFill>
            </c:spPr>
          </c:marker>
          <c:cat>
            <c:strRef>
              <c:f>工作表1!$C$2:$C$25</c:f>
              <c:strCache>
                <c:ptCount val="24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  <c:pt idx="16">
                  <c:v>W17</c:v>
                </c:pt>
                <c:pt idx="17">
                  <c:v>W18</c:v>
                </c:pt>
                <c:pt idx="18">
                  <c:v>W19</c:v>
                </c:pt>
                <c:pt idx="19">
                  <c:v>W20</c:v>
                </c:pt>
                <c:pt idx="20">
                  <c:v>W21</c:v>
                </c:pt>
                <c:pt idx="21">
                  <c:v>W22</c:v>
                </c:pt>
                <c:pt idx="22">
                  <c:v>W23</c:v>
                </c:pt>
                <c:pt idx="23">
                  <c:v>W24</c:v>
                </c:pt>
              </c:strCache>
            </c:strRef>
          </c:cat>
          <c:val>
            <c:numRef>
              <c:f>工作表1!$D$2:$D$25</c:f>
              <c:numCache>
                <c:formatCode>General</c:formatCode>
                <c:ptCount val="24"/>
                <c:pt idx="0">
                  <c:v>126</c:v>
                </c:pt>
                <c:pt idx="1">
                  <c:v>124</c:v>
                </c:pt>
                <c:pt idx="2">
                  <c:v>128</c:v>
                </c:pt>
                <c:pt idx="3">
                  <c:v>130</c:v>
                </c:pt>
                <c:pt idx="4">
                  <c:v>128</c:v>
                </c:pt>
                <c:pt idx="5">
                  <c:v>132</c:v>
                </c:pt>
                <c:pt idx="6">
                  <c:v>140</c:v>
                </c:pt>
                <c:pt idx="7">
                  <c:v>138</c:v>
                </c:pt>
                <c:pt idx="8">
                  <c:v>136</c:v>
                </c:pt>
                <c:pt idx="9">
                  <c:v>142</c:v>
                </c:pt>
                <c:pt idx="10">
                  <c:v>148</c:v>
                </c:pt>
                <c:pt idx="11">
                  <c:v>152</c:v>
                </c:pt>
                <c:pt idx="12">
                  <c:v>148</c:v>
                </c:pt>
                <c:pt idx="13">
                  <c:v>152</c:v>
                </c:pt>
                <c:pt idx="14">
                  <c:v>160</c:v>
                </c:pt>
                <c:pt idx="15">
                  <c:v>158</c:v>
                </c:pt>
                <c:pt idx="16">
                  <c:v>156</c:v>
                </c:pt>
                <c:pt idx="17">
                  <c:v>160</c:v>
                </c:pt>
                <c:pt idx="18">
                  <c:v>162</c:v>
                </c:pt>
                <c:pt idx="19">
                  <c:v>158</c:v>
                </c:pt>
                <c:pt idx="20">
                  <c:v>164</c:v>
                </c:pt>
                <c:pt idx="21">
                  <c:v>162</c:v>
                </c:pt>
                <c:pt idx="22">
                  <c:v>164</c:v>
                </c:pt>
                <c:pt idx="23">
                  <c:v>166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825-4465-985F-CD95158AF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47584"/>
        <c:axId val="214097920"/>
      </c:lineChart>
      <c:catAx>
        <c:axId val="21374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zh-TW"/>
          </a:p>
        </c:txPr>
        <c:crossAx val="214097920"/>
        <c:crosses val="autoZero"/>
        <c:auto val="1"/>
        <c:lblAlgn val="ctr"/>
        <c:lblOffset val="100"/>
        <c:noMultiLvlLbl val="0"/>
      </c:catAx>
      <c:valAx>
        <c:axId val="214097920"/>
        <c:scaling>
          <c:orientation val="minMax"/>
          <c:min val="100"/>
        </c:scaling>
        <c:delete val="0"/>
        <c:axPos val="l"/>
        <c:title>
          <c:tx>
            <c:rich>
              <a:bodyPr rot="0" vert="wordArtVertRtl"/>
              <a:lstStyle/>
              <a:p>
                <a:pPr>
                  <a:defRPr>
                    <a:latin typeface="微軟正黑體" panose="020B0604030504040204" pitchFamily="34" charset="-120"/>
                    <a:ea typeface="微軟正黑體" panose="020B0604030504040204" pitchFamily="34" charset="-120"/>
                  </a:defRPr>
                </a:pPr>
                <a:r>
                  <a: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血壓值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TW"/>
          </a:p>
        </c:txPr>
        <c:crossAx val="213747584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BAADD6-3061-48CC-BEDC-F5FC1F8B9B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494A54-0CB4-42A9-9DDC-4AD478028945}">
      <dgm:prSet phldrT="[文字]" custT="1"/>
      <dgm:spPr/>
      <dgm:t>
        <a:bodyPr/>
        <a:lstStyle/>
        <a:p>
          <a:pPr marL="0" algn="l" defTabSz="914400" rtl="0" eaLnBrk="1" latinLnBrk="0" hangingPunct="1"/>
          <a:r>
            <a:rPr kumimoji="1" lang="en-US" altLang="zh-TW" sz="60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60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gm:t>
    </dgm:pt>
    <dgm:pt modelId="{E986750B-2C7D-4758-A053-C74D1E28F43E}" type="sib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7CCAA320-EF89-4CCB-9753-0D6B8AB866B5}" type="par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6B03E7F2-3552-42AF-BA76-66E86C0DCF7F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dirty="0"/>
        </a:p>
      </dgm:t>
    </dgm:pt>
    <dgm:pt modelId="{5A985267-537B-417C-A579-A441E0759C03}" type="sib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3AA7551B-B6BC-41FF-9D17-AC1DFDD63C01}" type="par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4D2BA149-43F9-4A4E-A7C3-FF89C28F0788}">
      <dgm:prSet phldrT="[文字]" custT="1"/>
      <dgm:spPr/>
      <dgm:t>
        <a:bodyPr/>
        <a:lstStyle/>
        <a:p>
          <a:pPr rtl="0"/>
          <a:r>
            <a:rPr kumimoji="1" lang="en-US" altLang="zh-TW" sz="28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Actions</a:t>
          </a:r>
          <a:endParaRPr lang="zh-TW" altLang="en-US" sz="2800" dirty="0"/>
        </a:p>
      </dgm:t>
    </dgm:pt>
    <dgm:pt modelId="{0AB768DC-C724-4E33-8000-6345830CD913}" type="sib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506A52A4-958F-4EF6-B398-5B67755AFBDA}" type="par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0E4F09D2-C9BC-49DD-BA6E-C4EB2B9AAD0B}" type="pres">
      <dgm:prSet presAssocID="{13BAADD6-3061-48CC-BEDC-F5FC1F8B9B2D}" presName="arrowDiagram" presStyleCnt="0">
        <dgm:presLayoutVars>
          <dgm:chMax val="5"/>
          <dgm:dir/>
          <dgm:resizeHandles val="exact"/>
        </dgm:presLayoutVars>
      </dgm:prSet>
      <dgm:spPr/>
    </dgm:pt>
    <dgm:pt modelId="{CFC1EABF-3BEB-49AA-B2C3-2C6B0623EC86}" type="pres">
      <dgm:prSet presAssocID="{13BAADD6-3061-48CC-BEDC-F5FC1F8B9B2D}" presName="arrow" presStyleLbl="bgShp" presStyleIdx="0" presStyleCnt="1" custScaleY="127808" custLinFactNeighborX="-36" custLinFactNeighborY="-2495"/>
      <dgm:spPr>
        <a:solidFill>
          <a:srgbClr val="FFFF00"/>
        </a:solidFill>
      </dgm:spPr>
    </dgm:pt>
    <dgm:pt modelId="{B2E07FDC-D19E-4584-93DA-A5F299C1C783}" type="pres">
      <dgm:prSet presAssocID="{13BAADD6-3061-48CC-BEDC-F5FC1F8B9B2D}" presName="arrowDiagram3" presStyleCnt="0"/>
      <dgm:spPr/>
    </dgm:pt>
    <dgm:pt modelId="{895DCCC0-366F-442C-9839-95E5C2B8C139}" type="pres">
      <dgm:prSet presAssocID="{DD494A54-0CB4-42A9-9DDC-4AD478028945}" presName="bullet3a" presStyleLbl="node1" presStyleIdx="0" presStyleCnt="3" custLinFactX="1129572" custLinFactY="-700000" custLinFactNeighborX="1200000" custLinFactNeighborY="-754510"/>
      <dgm:spPr>
        <a:solidFill>
          <a:srgbClr val="1111D9"/>
        </a:solidFill>
      </dgm:spPr>
    </dgm:pt>
    <dgm:pt modelId="{04DA04D9-1BCF-448F-A630-984E6D68C95B}" type="pres">
      <dgm:prSet presAssocID="{DD494A54-0CB4-42A9-9DDC-4AD478028945}" presName="textBox3a" presStyleLbl="revTx" presStyleIdx="0" presStyleCnt="3" custScaleX="145325" custScaleY="114504" custLinFactNeighborX="-15760" custLinFactNeighborY="298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E355C-3AAC-4D2A-9886-EE129A510FEA}" type="pres">
      <dgm:prSet presAssocID="{6B03E7F2-3552-42AF-BA76-66E86C0DCF7F}" presName="bullet3b" presStyleLbl="node1" presStyleIdx="1" presStyleCnt="3" custLinFactX="78846" custLinFactY="-100000" custLinFactNeighborX="100000" custLinFactNeighborY="-105746"/>
      <dgm:spPr>
        <a:solidFill>
          <a:srgbClr val="1111D9"/>
        </a:solidFill>
      </dgm:spPr>
    </dgm:pt>
    <dgm:pt modelId="{A089DD61-D597-4A06-88F7-39646F615002}" type="pres">
      <dgm:prSet presAssocID="{6B03E7F2-3552-42AF-BA76-66E86C0DCF7F}" presName="textBox3b" presStyleLbl="revTx" presStyleIdx="1" presStyleCnt="3" custScaleX="172866" custScaleY="33050" custLinFactNeighborX="22714" custLinFactNeighborY="-519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D2713-AAEF-42FC-8B46-B6FE548DE640}" type="pres">
      <dgm:prSet presAssocID="{4D2BA149-43F9-4A4E-A7C3-FF89C28F0788}" presName="bullet3c" presStyleLbl="node1" presStyleIdx="2" presStyleCnt="3" custScaleX="99770" custLinFactX="-382840" custLinFactY="195368" custLinFactNeighborX="-400000" custLinFactNeighborY="200000"/>
      <dgm:spPr>
        <a:solidFill>
          <a:srgbClr val="1111D9"/>
        </a:solidFill>
      </dgm:spPr>
    </dgm:pt>
    <dgm:pt modelId="{36EFF712-A687-47D4-9DF4-0471D174E5AB}" type="pres">
      <dgm:prSet presAssocID="{4D2BA149-43F9-4A4E-A7C3-FF89C28F0788}" presName="textBox3c" presStyleLbl="revTx" presStyleIdx="2" presStyleCnt="3" custScaleX="109243" custScaleY="24776" custLinFactNeighborX="52744" custLinFactNeighborY="-782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BF7796-8C45-43C7-948C-B81BBCAA5B68}" srcId="{13BAADD6-3061-48CC-BEDC-F5FC1F8B9B2D}" destId="{4D2BA149-43F9-4A4E-A7C3-FF89C28F0788}" srcOrd="2" destOrd="0" parTransId="{506A52A4-958F-4EF6-B398-5B67755AFBDA}" sibTransId="{0AB768DC-C724-4E33-8000-6345830CD913}"/>
    <dgm:cxn modelId="{D4390C36-0EFC-45AD-A2C6-FBB4A378D61E}" type="presOf" srcId="{13BAADD6-3061-48CC-BEDC-F5FC1F8B9B2D}" destId="{0E4F09D2-C9BC-49DD-BA6E-C4EB2B9AAD0B}" srcOrd="0" destOrd="0" presId="urn:microsoft.com/office/officeart/2005/8/layout/arrow2"/>
    <dgm:cxn modelId="{0C735920-2278-437A-A252-A5099ADC3C0E}" srcId="{13BAADD6-3061-48CC-BEDC-F5FC1F8B9B2D}" destId="{DD494A54-0CB4-42A9-9DDC-4AD478028945}" srcOrd="0" destOrd="0" parTransId="{7CCAA320-EF89-4CCB-9753-0D6B8AB866B5}" sibTransId="{E986750B-2C7D-4758-A053-C74D1E28F43E}"/>
    <dgm:cxn modelId="{59DDD7D8-9540-443F-AEF3-697DE3D7DD8E}" type="presOf" srcId="{4D2BA149-43F9-4A4E-A7C3-FF89C28F0788}" destId="{36EFF712-A687-47D4-9DF4-0471D174E5AB}" srcOrd="0" destOrd="0" presId="urn:microsoft.com/office/officeart/2005/8/layout/arrow2"/>
    <dgm:cxn modelId="{D84DB1DA-723E-4FC3-AF82-C05448443069}" type="presOf" srcId="{DD494A54-0CB4-42A9-9DDC-4AD478028945}" destId="{04DA04D9-1BCF-448F-A630-984E6D68C95B}" srcOrd="0" destOrd="0" presId="urn:microsoft.com/office/officeart/2005/8/layout/arrow2"/>
    <dgm:cxn modelId="{4A3F5554-33D4-4744-BE94-958181DBB92A}" srcId="{13BAADD6-3061-48CC-BEDC-F5FC1F8B9B2D}" destId="{6B03E7F2-3552-42AF-BA76-66E86C0DCF7F}" srcOrd="1" destOrd="0" parTransId="{3AA7551B-B6BC-41FF-9D17-AC1DFDD63C01}" sibTransId="{5A985267-537B-417C-A579-A441E0759C03}"/>
    <dgm:cxn modelId="{83E12EB9-9EE4-4669-A100-E0D5027E95FA}" type="presOf" srcId="{6B03E7F2-3552-42AF-BA76-66E86C0DCF7F}" destId="{A089DD61-D597-4A06-88F7-39646F615002}" srcOrd="0" destOrd="0" presId="urn:microsoft.com/office/officeart/2005/8/layout/arrow2"/>
    <dgm:cxn modelId="{4C74A080-6ED3-46D1-8B6A-FFC677494C24}" type="presParOf" srcId="{0E4F09D2-C9BC-49DD-BA6E-C4EB2B9AAD0B}" destId="{CFC1EABF-3BEB-49AA-B2C3-2C6B0623EC86}" srcOrd="0" destOrd="0" presId="urn:microsoft.com/office/officeart/2005/8/layout/arrow2"/>
    <dgm:cxn modelId="{2174F43D-6E6C-434E-A22E-0F59D3F96A00}" type="presParOf" srcId="{0E4F09D2-C9BC-49DD-BA6E-C4EB2B9AAD0B}" destId="{B2E07FDC-D19E-4584-93DA-A5F299C1C783}" srcOrd="1" destOrd="0" presId="urn:microsoft.com/office/officeart/2005/8/layout/arrow2"/>
    <dgm:cxn modelId="{F7F545DD-8444-446B-B2BD-828B8934EEC8}" type="presParOf" srcId="{B2E07FDC-D19E-4584-93DA-A5F299C1C783}" destId="{895DCCC0-366F-442C-9839-95E5C2B8C139}" srcOrd="0" destOrd="0" presId="urn:microsoft.com/office/officeart/2005/8/layout/arrow2"/>
    <dgm:cxn modelId="{1A7A2236-D8FE-40CC-BB6C-9538E535F9D9}" type="presParOf" srcId="{B2E07FDC-D19E-4584-93DA-A5F299C1C783}" destId="{04DA04D9-1BCF-448F-A630-984E6D68C95B}" srcOrd="1" destOrd="0" presId="urn:microsoft.com/office/officeart/2005/8/layout/arrow2"/>
    <dgm:cxn modelId="{2648DC9A-9BEE-4037-A35A-9F41031652A2}" type="presParOf" srcId="{B2E07FDC-D19E-4584-93DA-A5F299C1C783}" destId="{DE0E355C-3AAC-4D2A-9886-EE129A510FEA}" srcOrd="2" destOrd="0" presId="urn:microsoft.com/office/officeart/2005/8/layout/arrow2"/>
    <dgm:cxn modelId="{815B9EB7-AC85-4A9D-BE05-1C569AB7397B}" type="presParOf" srcId="{B2E07FDC-D19E-4584-93DA-A5F299C1C783}" destId="{A089DD61-D597-4A06-88F7-39646F615002}" srcOrd="3" destOrd="0" presId="urn:microsoft.com/office/officeart/2005/8/layout/arrow2"/>
    <dgm:cxn modelId="{57E21A85-78C0-4FC1-B478-06671AC29FF1}" type="presParOf" srcId="{B2E07FDC-D19E-4584-93DA-A5F299C1C783}" destId="{ECED2713-AAEF-42FC-8B46-B6FE548DE640}" srcOrd="4" destOrd="0" presId="urn:microsoft.com/office/officeart/2005/8/layout/arrow2"/>
    <dgm:cxn modelId="{A6F122B1-F984-4668-9837-CE811DC15E7C}" type="presParOf" srcId="{B2E07FDC-D19E-4584-93DA-A5F299C1C783}" destId="{36EFF712-A687-47D4-9DF4-0471D174E5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BAADD6-3061-48CC-BEDC-F5FC1F8B9B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494A54-0CB4-42A9-9DDC-4AD478028945}">
      <dgm:prSet phldrT="[文字]" custT="1"/>
      <dgm:spPr/>
      <dgm:t>
        <a:bodyPr/>
        <a:lstStyle/>
        <a:p>
          <a:pPr marL="0" algn="l" defTabSz="914400" rtl="0" eaLnBrk="1" latinLnBrk="0" hangingPunct="1"/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gm:t>
    </dgm:pt>
    <dgm:pt modelId="{E986750B-2C7D-4758-A053-C74D1E28F43E}" type="sib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7CCAA320-EF89-4CCB-9753-0D6B8AB866B5}" type="par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6B03E7F2-3552-42AF-BA76-66E86C0DCF7F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dirty="0"/>
        </a:p>
      </dgm:t>
    </dgm:pt>
    <dgm:pt modelId="{5A985267-537B-417C-A579-A441E0759C03}" type="sib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3AA7551B-B6BC-41FF-9D17-AC1DFDD63C01}" type="par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4D2BA149-43F9-4A4E-A7C3-FF89C28F0788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dirty="0"/>
        </a:p>
      </dgm:t>
    </dgm:pt>
    <dgm:pt modelId="{0AB768DC-C724-4E33-8000-6345830CD913}" type="sib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506A52A4-958F-4EF6-B398-5B67755AFBDA}" type="par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0E4F09D2-C9BC-49DD-BA6E-C4EB2B9AAD0B}" type="pres">
      <dgm:prSet presAssocID="{13BAADD6-3061-48CC-BEDC-F5FC1F8B9B2D}" presName="arrowDiagram" presStyleCnt="0">
        <dgm:presLayoutVars>
          <dgm:chMax val="5"/>
          <dgm:dir/>
          <dgm:resizeHandles val="exact"/>
        </dgm:presLayoutVars>
      </dgm:prSet>
      <dgm:spPr/>
    </dgm:pt>
    <dgm:pt modelId="{CFC1EABF-3BEB-49AA-B2C3-2C6B0623EC86}" type="pres">
      <dgm:prSet presAssocID="{13BAADD6-3061-48CC-BEDC-F5FC1F8B9B2D}" presName="arrow" presStyleLbl="bgShp" presStyleIdx="0" presStyleCnt="1" custScaleY="127808" custLinFactNeighborX="-170" custLinFactNeighborY="-2051"/>
      <dgm:spPr>
        <a:solidFill>
          <a:srgbClr val="FFFF00"/>
        </a:solidFill>
      </dgm:spPr>
    </dgm:pt>
    <dgm:pt modelId="{B2E07FDC-D19E-4584-93DA-A5F299C1C783}" type="pres">
      <dgm:prSet presAssocID="{13BAADD6-3061-48CC-BEDC-F5FC1F8B9B2D}" presName="arrowDiagram3" presStyleCnt="0"/>
      <dgm:spPr/>
    </dgm:pt>
    <dgm:pt modelId="{895DCCC0-366F-442C-9839-95E5C2B8C139}" type="pres">
      <dgm:prSet presAssocID="{DD494A54-0CB4-42A9-9DDC-4AD478028945}" presName="bullet3a" presStyleLbl="node1" presStyleIdx="0" presStyleCnt="3" custLinFactNeighborX="75757" custLinFactNeighborY="62054"/>
      <dgm:spPr>
        <a:solidFill>
          <a:srgbClr val="1111D9"/>
        </a:solidFill>
      </dgm:spPr>
    </dgm:pt>
    <dgm:pt modelId="{04DA04D9-1BCF-448F-A630-984E6D68C95B}" type="pres">
      <dgm:prSet presAssocID="{DD494A54-0CB4-42A9-9DDC-4AD478028945}" presName="textBox3a" presStyleLbl="revTx" presStyleIdx="0" presStyleCnt="3" custScaleX="94998" custScaleY="69548" custLinFactNeighborX="-11183" custLinFactNeighborY="105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E355C-3AAC-4D2A-9886-EE129A510FEA}" type="pres">
      <dgm:prSet presAssocID="{6B03E7F2-3552-42AF-BA76-66E86C0DCF7F}" presName="bullet3b" presStyleLbl="node1" presStyleIdx="1" presStyleCnt="3" custLinFactY="-15049" custLinFactNeighborX="31463" custLinFactNeighborY="-100000"/>
      <dgm:spPr>
        <a:solidFill>
          <a:srgbClr val="1111D9"/>
        </a:solidFill>
      </dgm:spPr>
    </dgm:pt>
    <dgm:pt modelId="{A089DD61-D597-4A06-88F7-39646F615002}" type="pres">
      <dgm:prSet presAssocID="{6B03E7F2-3552-42AF-BA76-66E86C0DCF7F}" presName="textBox3b" presStyleLbl="revTx" presStyleIdx="1" presStyleCnt="3" custScaleX="172866" custScaleY="33050" custLinFactNeighborX="10503" custLinFactNeighborY="-350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D2713-AAEF-42FC-8B46-B6FE548DE640}" type="pres">
      <dgm:prSet presAssocID="{4D2BA149-43F9-4A4E-A7C3-FF89C28F0788}" presName="bullet3c" presStyleLbl="node1" presStyleIdx="2" presStyleCnt="3" custScaleX="99770" custLinFactX="2505" custLinFactY="-96912" custLinFactNeighborX="100000" custLinFactNeighborY="-100000"/>
      <dgm:spPr>
        <a:solidFill>
          <a:srgbClr val="1111D9"/>
        </a:solidFill>
      </dgm:spPr>
    </dgm:pt>
    <dgm:pt modelId="{36EFF712-A687-47D4-9DF4-0471D174E5AB}" type="pres">
      <dgm:prSet presAssocID="{4D2BA149-43F9-4A4E-A7C3-FF89C28F0788}" presName="textBox3c" presStyleLbl="revTx" presStyleIdx="2" presStyleCnt="3" custScaleX="109243" custScaleY="34936" custLinFactNeighborX="52744" custLinFactNeighborY="-782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BF7796-8C45-43C7-948C-B81BBCAA5B68}" srcId="{13BAADD6-3061-48CC-BEDC-F5FC1F8B9B2D}" destId="{4D2BA149-43F9-4A4E-A7C3-FF89C28F0788}" srcOrd="2" destOrd="0" parTransId="{506A52A4-958F-4EF6-B398-5B67755AFBDA}" sibTransId="{0AB768DC-C724-4E33-8000-6345830CD913}"/>
    <dgm:cxn modelId="{D4390C36-0EFC-45AD-A2C6-FBB4A378D61E}" type="presOf" srcId="{13BAADD6-3061-48CC-BEDC-F5FC1F8B9B2D}" destId="{0E4F09D2-C9BC-49DD-BA6E-C4EB2B9AAD0B}" srcOrd="0" destOrd="0" presId="urn:microsoft.com/office/officeart/2005/8/layout/arrow2"/>
    <dgm:cxn modelId="{0C735920-2278-437A-A252-A5099ADC3C0E}" srcId="{13BAADD6-3061-48CC-BEDC-F5FC1F8B9B2D}" destId="{DD494A54-0CB4-42A9-9DDC-4AD478028945}" srcOrd="0" destOrd="0" parTransId="{7CCAA320-EF89-4CCB-9753-0D6B8AB866B5}" sibTransId="{E986750B-2C7D-4758-A053-C74D1E28F43E}"/>
    <dgm:cxn modelId="{59DDD7D8-9540-443F-AEF3-697DE3D7DD8E}" type="presOf" srcId="{4D2BA149-43F9-4A4E-A7C3-FF89C28F0788}" destId="{36EFF712-A687-47D4-9DF4-0471D174E5AB}" srcOrd="0" destOrd="0" presId="urn:microsoft.com/office/officeart/2005/8/layout/arrow2"/>
    <dgm:cxn modelId="{D84DB1DA-723E-4FC3-AF82-C05448443069}" type="presOf" srcId="{DD494A54-0CB4-42A9-9DDC-4AD478028945}" destId="{04DA04D9-1BCF-448F-A630-984E6D68C95B}" srcOrd="0" destOrd="0" presId="urn:microsoft.com/office/officeart/2005/8/layout/arrow2"/>
    <dgm:cxn modelId="{4A3F5554-33D4-4744-BE94-958181DBB92A}" srcId="{13BAADD6-3061-48CC-BEDC-F5FC1F8B9B2D}" destId="{6B03E7F2-3552-42AF-BA76-66E86C0DCF7F}" srcOrd="1" destOrd="0" parTransId="{3AA7551B-B6BC-41FF-9D17-AC1DFDD63C01}" sibTransId="{5A985267-537B-417C-A579-A441E0759C03}"/>
    <dgm:cxn modelId="{83E12EB9-9EE4-4669-A100-E0D5027E95FA}" type="presOf" srcId="{6B03E7F2-3552-42AF-BA76-66E86C0DCF7F}" destId="{A089DD61-D597-4A06-88F7-39646F615002}" srcOrd="0" destOrd="0" presId="urn:microsoft.com/office/officeart/2005/8/layout/arrow2"/>
    <dgm:cxn modelId="{4C74A080-6ED3-46D1-8B6A-FFC677494C24}" type="presParOf" srcId="{0E4F09D2-C9BC-49DD-BA6E-C4EB2B9AAD0B}" destId="{CFC1EABF-3BEB-49AA-B2C3-2C6B0623EC86}" srcOrd="0" destOrd="0" presId="urn:microsoft.com/office/officeart/2005/8/layout/arrow2"/>
    <dgm:cxn modelId="{2174F43D-6E6C-434E-A22E-0F59D3F96A00}" type="presParOf" srcId="{0E4F09D2-C9BC-49DD-BA6E-C4EB2B9AAD0B}" destId="{B2E07FDC-D19E-4584-93DA-A5F299C1C783}" srcOrd="1" destOrd="0" presId="urn:microsoft.com/office/officeart/2005/8/layout/arrow2"/>
    <dgm:cxn modelId="{F7F545DD-8444-446B-B2BD-828B8934EEC8}" type="presParOf" srcId="{B2E07FDC-D19E-4584-93DA-A5F299C1C783}" destId="{895DCCC0-366F-442C-9839-95E5C2B8C139}" srcOrd="0" destOrd="0" presId="urn:microsoft.com/office/officeart/2005/8/layout/arrow2"/>
    <dgm:cxn modelId="{1A7A2236-D8FE-40CC-BB6C-9538E535F9D9}" type="presParOf" srcId="{B2E07FDC-D19E-4584-93DA-A5F299C1C783}" destId="{04DA04D9-1BCF-448F-A630-984E6D68C95B}" srcOrd="1" destOrd="0" presId="urn:microsoft.com/office/officeart/2005/8/layout/arrow2"/>
    <dgm:cxn modelId="{2648DC9A-9BEE-4037-A35A-9F41031652A2}" type="presParOf" srcId="{B2E07FDC-D19E-4584-93DA-A5F299C1C783}" destId="{DE0E355C-3AAC-4D2A-9886-EE129A510FEA}" srcOrd="2" destOrd="0" presId="urn:microsoft.com/office/officeart/2005/8/layout/arrow2"/>
    <dgm:cxn modelId="{815B9EB7-AC85-4A9D-BE05-1C569AB7397B}" type="presParOf" srcId="{B2E07FDC-D19E-4584-93DA-A5F299C1C783}" destId="{A089DD61-D597-4A06-88F7-39646F615002}" srcOrd="3" destOrd="0" presId="urn:microsoft.com/office/officeart/2005/8/layout/arrow2"/>
    <dgm:cxn modelId="{57E21A85-78C0-4FC1-B478-06671AC29FF1}" type="presParOf" srcId="{B2E07FDC-D19E-4584-93DA-A5F299C1C783}" destId="{ECED2713-AAEF-42FC-8B46-B6FE548DE640}" srcOrd="4" destOrd="0" presId="urn:microsoft.com/office/officeart/2005/8/layout/arrow2"/>
    <dgm:cxn modelId="{A6F122B1-F984-4668-9837-CE811DC15E7C}" type="presParOf" srcId="{B2E07FDC-D19E-4584-93DA-A5F299C1C783}" destId="{36EFF712-A687-47D4-9DF4-0471D174E5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3BAADD6-3061-48CC-BEDC-F5FC1F8B9B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494A54-0CB4-42A9-9DDC-4AD478028945}">
      <dgm:prSet phldrT="[文字]" custT="1"/>
      <dgm:spPr/>
      <dgm:t>
        <a:bodyPr/>
        <a:lstStyle/>
        <a:p>
          <a:pPr marL="0" algn="l" defTabSz="914400" rtl="0" eaLnBrk="1" latinLnBrk="0" hangingPunct="1"/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gm:t>
    </dgm:pt>
    <dgm:pt modelId="{E986750B-2C7D-4758-A053-C74D1E28F43E}" type="sib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7CCAA320-EF89-4CCB-9753-0D6B8AB866B5}" type="par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6B03E7F2-3552-42AF-BA76-66E86C0DCF7F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dirty="0"/>
        </a:p>
      </dgm:t>
    </dgm:pt>
    <dgm:pt modelId="{5A985267-537B-417C-A579-A441E0759C03}" type="sib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3AA7551B-B6BC-41FF-9D17-AC1DFDD63C01}" type="par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4D2BA149-43F9-4A4E-A7C3-FF89C28F0788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dirty="0"/>
        </a:p>
      </dgm:t>
    </dgm:pt>
    <dgm:pt modelId="{0AB768DC-C724-4E33-8000-6345830CD913}" type="sib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506A52A4-958F-4EF6-B398-5B67755AFBDA}" type="par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0E4F09D2-C9BC-49DD-BA6E-C4EB2B9AAD0B}" type="pres">
      <dgm:prSet presAssocID="{13BAADD6-3061-48CC-BEDC-F5FC1F8B9B2D}" presName="arrowDiagram" presStyleCnt="0">
        <dgm:presLayoutVars>
          <dgm:chMax val="5"/>
          <dgm:dir/>
          <dgm:resizeHandles val="exact"/>
        </dgm:presLayoutVars>
      </dgm:prSet>
      <dgm:spPr/>
    </dgm:pt>
    <dgm:pt modelId="{CFC1EABF-3BEB-49AA-B2C3-2C6B0623EC86}" type="pres">
      <dgm:prSet presAssocID="{13BAADD6-3061-48CC-BEDC-F5FC1F8B9B2D}" presName="arrow" presStyleLbl="bgShp" presStyleIdx="0" presStyleCnt="1" custScaleY="127808" custLinFactNeighborX="-170" custLinFactNeighborY="-2051"/>
      <dgm:spPr>
        <a:solidFill>
          <a:srgbClr val="FFFF00"/>
        </a:solidFill>
      </dgm:spPr>
    </dgm:pt>
    <dgm:pt modelId="{B2E07FDC-D19E-4584-93DA-A5F299C1C783}" type="pres">
      <dgm:prSet presAssocID="{13BAADD6-3061-48CC-BEDC-F5FC1F8B9B2D}" presName="arrowDiagram3" presStyleCnt="0"/>
      <dgm:spPr/>
    </dgm:pt>
    <dgm:pt modelId="{895DCCC0-366F-442C-9839-95E5C2B8C139}" type="pres">
      <dgm:prSet presAssocID="{DD494A54-0CB4-42A9-9DDC-4AD478028945}" presName="bullet3a" presStyleLbl="node1" presStyleIdx="0" presStyleCnt="3" custLinFactNeighborX="75757" custLinFactNeighborY="62054"/>
      <dgm:spPr>
        <a:solidFill>
          <a:srgbClr val="1111D9"/>
        </a:solidFill>
      </dgm:spPr>
    </dgm:pt>
    <dgm:pt modelId="{04DA04D9-1BCF-448F-A630-984E6D68C95B}" type="pres">
      <dgm:prSet presAssocID="{DD494A54-0CB4-42A9-9DDC-4AD478028945}" presName="textBox3a" presStyleLbl="revTx" presStyleIdx="0" presStyleCnt="3" custScaleX="94998" custScaleY="69548" custLinFactNeighborX="-11183" custLinFactNeighborY="105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E355C-3AAC-4D2A-9886-EE129A510FEA}" type="pres">
      <dgm:prSet presAssocID="{6B03E7F2-3552-42AF-BA76-66E86C0DCF7F}" presName="bullet3b" presStyleLbl="node1" presStyleIdx="1" presStyleCnt="3" custLinFactY="-15049" custLinFactNeighborX="31463" custLinFactNeighborY="-100000"/>
      <dgm:spPr>
        <a:solidFill>
          <a:srgbClr val="1111D9"/>
        </a:solidFill>
      </dgm:spPr>
    </dgm:pt>
    <dgm:pt modelId="{A089DD61-D597-4A06-88F7-39646F615002}" type="pres">
      <dgm:prSet presAssocID="{6B03E7F2-3552-42AF-BA76-66E86C0DCF7F}" presName="textBox3b" presStyleLbl="revTx" presStyleIdx="1" presStyleCnt="3" custScaleX="172866" custScaleY="33050" custLinFactNeighborX="10503" custLinFactNeighborY="-350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D2713-AAEF-42FC-8B46-B6FE548DE640}" type="pres">
      <dgm:prSet presAssocID="{4D2BA149-43F9-4A4E-A7C3-FF89C28F0788}" presName="bullet3c" presStyleLbl="node1" presStyleIdx="2" presStyleCnt="3" custScaleX="99770" custLinFactX="2505" custLinFactY="-96912" custLinFactNeighborX="100000" custLinFactNeighborY="-100000"/>
      <dgm:spPr>
        <a:solidFill>
          <a:srgbClr val="1111D9"/>
        </a:solidFill>
      </dgm:spPr>
    </dgm:pt>
    <dgm:pt modelId="{36EFF712-A687-47D4-9DF4-0471D174E5AB}" type="pres">
      <dgm:prSet presAssocID="{4D2BA149-43F9-4A4E-A7C3-FF89C28F0788}" presName="textBox3c" presStyleLbl="revTx" presStyleIdx="2" presStyleCnt="3" custScaleX="109243" custScaleY="34936" custLinFactNeighborX="52744" custLinFactNeighborY="-782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BF7796-8C45-43C7-948C-B81BBCAA5B68}" srcId="{13BAADD6-3061-48CC-BEDC-F5FC1F8B9B2D}" destId="{4D2BA149-43F9-4A4E-A7C3-FF89C28F0788}" srcOrd="2" destOrd="0" parTransId="{506A52A4-958F-4EF6-B398-5B67755AFBDA}" sibTransId="{0AB768DC-C724-4E33-8000-6345830CD913}"/>
    <dgm:cxn modelId="{D4390C36-0EFC-45AD-A2C6-FBB4A378D61E}" type="presOf" srcId="{13BAADD6-3061-48CC-BEDC-F5FC1F8B9B2D}" destId="{0E4F09D2-C9BC-49DD-BA6E-C4EB2B9AAD0B}" srcOrd="0" destOrd="0" presId="urn:microsoft.com/office/officeart/2005/8/layout/arrow2"/>
    <dgm:cxn modelId="{0C735920-2278-437A-A252-A5099ADC3C0E}" srcId="{13BAADD6-3061-48CC-BEDC-F5FC1F8B9B2D}" destId="{DD494A54-0CB4-42A9-9DDC-4AD478028945}" srcOrd="0" destOrd="0" parTransId="{7CCAA320-EF89-4CCB-9753-0D6B8AB866B5}" sibTransId="{E986750B-2C7D-4758-A053-C74D1E28F43E}"/>
    <dgm:cxn modelId="{59DDD7D8-9540-443F-AEF3-697DE3D7DD8E}" type="presOf" srcId="{4D2BA149-43F9-4A4E-A7C3-FF89C28F0788}" destId="{36EFF712-A687-47D4-9DF4-0471D174E5AB}" srcOrd="0" destOrd="0" presId="urn:microsoft.com/office/officeart/2005/8/layout/arrow2"/>
    <dgm:cxn modelId="{D84DB1DA-723E-4FC3-AF82-C05448443069}" type="presOf" srcId="{DD494A54-0CB4-42A9-9DDC-4AD478028945}" destId="{04DA04D9-1BCF-448F-A630-984E6D68C95B}" srcOrd="0" destOrd="0" presId="urn:microsoft.com/office/officeart/2005/8/layout/arrow2"/>
    <dgm:cxn modelId="{4A3F5554-33D4-4744-BE94-958181DBB92A}" srcId="{13BAADD6-3061-48CC-BEDC-F5FC1F8B9B2D}" destId="{6B03E7F2-3552-42AF-BA76-66E86C0DCF7F}" srcOrd="1" destOrd="0" parTransId="{3AA7551B-B6BC-41FF-9D17-AC1DFDD63C01}" sibTransId="{5A985267-537B-417C-A579-A441E0759C03}"/>
    <dgm:cxn modelId="{83E12EB9-9EE4-4669-A100-E0D5027E95FA}" type="presOf" srcId="{6B03E7F2-3552-42AF-BA76-66E86C0DCF7F}" destId="{A089DD61-D597-4A06-88F7-39646F615002}" srcOrd="0" destOrd="0" presId="urn:microsoft.com/office/officeart/2005/8/layout/arrow2"/>
    <dgm:cxn modelId="{4C74A080-6ED3-46D1-8B6A-FFC677494C24}" type="presParOf" srcId="{0E4F09D2-C9BC-49DD-BA6E-C4EB2B9AAD0B}" destId="{CFC1EABF-3BEB-49AA-B2C3-2C6B0623EC86}" srcOrd="0" destOrd="0" presId="urn:microsoft.com/office/officeart/2005/8/layout/arrow2"/>
    <dgm:cxn modelId="{2174F43D-6E6C-434E-A22E-0F59D3F96A00}" type="presParOf" srcId="{0E4F09D2-C9BC-49DD-BA6E-C4EB2B9AAD0B}" destId="{B2E07FDC-D19E-4584-93DA-A5F299C1C783}" srcOrd="1" destOrd="0" presId="urn:microsoft.com/office/officeart/2005/8/layout/arrow2"/>
    <dgm:cxn modelId="{F7F545DD-8444-446B-B2BD-828B8934EEC8}" type="presParOf" srcId="{B2E07FDC-D19E-4584-93DA-A5F299C1C783}" destId="{895DCCC0-366F-442C-9839-95E5C2B8C139}" srcOrd="0" destOrd="0" presId="urn:microsoft.com/office/officeart/2005/8/layout/arrow2"/>
    <dgm:cxn modelId="{1A7A2236-D8FE-40CC-BB6C-9538E535F9D9}" type="presParOf" srcId="{B2E07FDC-D19E-4584-93DA-A5F299C1C783}" destId="{04DA04D9-1BCF-448F-A630-984E6D68C95B}" srcOrd="1" destOrd="0" presId="urn:microsoft.com/office/officeart/2005/8/layout/arrow2"/>
    <dgm:cxn modelId="{2648DC9A-9BEE-4037-A35A-9F41031652A2}" type="presParOf" srcId="{B2E07FDC-D19E-4584-93DA-A5F299C1C783}" destId="{DE0E355C-3AAC-4D2A-9886-EE129A510FEA}" srcOrd="2" destOrd="0" presId="urn:microsoft.com/office/officeart/2005/8/layout/arrow2"/>
    <dgm:cxn modelId="{815B9EB7-AC85-4A9D-BE05-1C569AB7397B}" type="presParOf" srcId="{B2E07FDC-D19E-4584-93DA-A5F299C1C783}" destId="{A089DD61-D597-4A06-88F7-39646F615002}" srcOrd="3" destOrd="0" presId="urn:microsoft.com/office/officeart/2005/8/layout/arrow2"/>
    <dgm:cxn modelId="{57E21A85-78C0-4FC1-B478-06671AC29FF1}" type="presParOf" srcId="{B2E07FDC-D19E-4584-93DA-A5F299C1C783}" destId="{ECED2713-AAEF-42FC-8B46-B6FE548DE640}" srcOrd="4" destOrd="0" presId="urn:microsoft.com/office/officeart/2005/8/layout/arrow2"/>
    <dgm:cxn modelId="{A6F122B1-F984-4668-9837-CE811DC15E7C}" type="presParOf" srcId="{B2E07FDC-D19E-4584-93DA-A5F299C1C783}" destId="{36EFF712-A687-47D4-9DF4-0471D174E5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BAADD6-3061-48CC-BEDC-F5FC1F8B9B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494A54-0CB4-42A9-9DDC-4AD478028945}">
      <dgm:prSet phldrT="[文字]" custT="1"/>
      <dgm:spPr/>
      <dgm:t>
        <a:bodyPr/>
        <a:lstStyle/>
        <a:p>
          <a:pPr marL="0" algn="l" defTabSz="914400" rtl="0" eaLnBrk="1" latinLnBrk="0" hangingPunct="1"/>
          <a:r>
            <a:rPr kumimoji="1" lang="en-US" altLang="zh-TW" sz="32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2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gm:t>
    </dgm:pt>
    <dgm:pt modelId="{E986750B-2C7D-4758-A053-C74D1E28F43E}" type="sib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7CCAA320-EF89-4CCB-9753-0D6B8AB866B5}" type="par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6B03E7F2-3552-42AF-BA76-66E86C0DCF7F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dirty="0"/>
        </a:p>
      </dgm:t>
    </dgm:pt>
    <dgm:pt modelId="{5A985267-537B-417C-A579-A441E0759C03}" type="sib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3AA7551B-B6BC-41FF-9D17-AC1DFDD63C01}" type="par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4D2BA149-43F9-4A4E-A7C3-FF89C28F0788}">
      <dgm:prSet phldrT="[文字]" custT="1"/>
      <dgm:spPr/>
      <dgm:t>
        <a:bodyPr/>
        <a:lstStyle/>
        <a:p>
          <a:pPr rtl="0"/>
          <a:r>
            <a:rPr kumimoji="1" lang="en-US" altLang="zh-TW" sz="40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Actions</a:t>
          </a:r>
          <a:endParaRPr lang="zh-TW" altLang="en-US" sz="4000" dirty="0"/>
        </a:p>
      </dgm:t>
    </dgm:pt>
    <dgm:pt modelId="{0AB768DC-C724-4E33-8000-6345830CD913}" type="sib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506A52A4-958F-4EF6-B398-5B67755AFBDA}" type="par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0E4F09D2-C9BC-49DD-BA6E-C4EB2B9AAD0B}" type="pres">
      <dgm:prSet presAssocID="{13BAADD6-3061-48CC-BEDC-F5FC1F8B9B2D}" presName="arrowDiagram" presStyleCnt="0">
        <dgm:presLayoutVars>
          <dgm:chMax val="5"/>
          <dgm:dir/>
          <dgm:resizeHandles val="exact"/>
        </dgm:presLayoutVars>
      </dgm:prSet>
      <dgm:spPr/>
    </dgm:pt>
    <dgm:pt modelId="{CFC1EABF-3BEB-49AA-B2C3-2C6B0623EC86}" type="pres">
      <dgm:prSet presAssocID="{13BAADD6-3061-48CC-BEDC-F5FC1F8B9B2D}" presName="arrow" presStyleLbl="bgShp" presStyleIdx="0" presStyleCnt="1" custScaleY="127808" custLinFactNeighborY="-1216"/>
      <dgm:spPr>
        <a:solidFill>
          <a:srgbClr val="FFFF00"/>
        </a:solidFill>
      </dgm:spPr>
    </dgm:pt>
    <dgm:pt modelId="{B2E07FDC-D19E-4584-93DA-A5F299C1C783}" type="pres">
      <dgm:prSet presAssocID="{13BAADD6-3061-48CC-BEDC-F5FC1F8B9B2D}" presName="arrowDiagram3" presStyleCnt="0"/>
      <dgm:spPr/>
    </dgm:pt>
    <dgm:pt modelId="{895DCCC0-366F-442C-9839-95E5C2B8C139}" type="pres">
      <dgm:prSet presAssocID="{DD494A54-0CB4-42A9-9DDC-4AD478028945}" presName="bullet3a" presStyleLbl="node1" presStyleIdx="0" presStyleCnt="3" custLinFactNeighborX="75757" custLinFactNeighborY="62054"/>
      <dgm:spPr>
        <a:solidFill>
          <a:srgbClr val="1111D9"/>
        </a:solidFill>
      </dgm:spPr>
    </dgm:pt>
    <dgm:pt modelId="{04DA04D9-1BCF-448F-A630-984E6D68C95B}" type="pres">
      <dgm:prSet presAssocID="{DD494A54-0CB4-42A9-9DDC-4AD478028945}" presName="textBox3a" presStyleLbl="revTx" presStyleIdx="0" presStyleCnt="3" custScaleX="94998" custScaleY="69548" custLinFactNeighborX="-32340" custLinFactNeighborY="76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E355C-3AAC-4D2A-9886-EE129A510FEA}" type="pres">
      <dgm:prSet presAssocID="{6B03E7F2-3552-42AF-BA76-66E86C0DCF7F}" presName="bullet3b" presStyleLbl="node1" presStyleIdx="1" presStyleCnt="3" custLinFactX="5155" custLinFactY="-40558" custLinFactNeighborX="100000" custLinFactNeighborY="-100000"/>
      <dgm:spPr>
        <a:solidFill>
          <a:srgbClr val="1111D9"/>
        </a:solidFill>
      </dgm:spPr>
    </dgm:pt>
    <dgm:pt modelId="{A089DD61-D597-4A06-88F7-39646F615002}" type="pres">
      <dgm:prSet presAssocID="{6B03E7F2-3552-42AF-BA76-66E86C0DCF7F}" presName="textBox3b" presStyleLbl="revTx" presStyleIdx="1" presStyleCnt="3" custScaleX="172866" custScaleY="33050" custLinFactNeighborX="24379" custLinFactNeighborY="-432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D2713-AAEF-42FC-8B46-B6FE548DE640}" type="pres">
      <dgm:prSet presAssocID="{4D2BA149-43F9-4A4E-A7C3-FF89C28F0788}" presName="bullet3c" presStyleLbl="node1" presStyleIdx="2" presStyleCnt="3" custScaleX="99770" custLinFactY="-590" custLinFactNeighborX="-10212" custLinFactNeighborY="-100000"/>
      <dgm:spPr>
        <a:solidFill>
          <a:srgbClr val="1111D9"/>
        </a:solidFill>
      </dgm:spPr>
    </dgm:pt>
    <dgm:pt modelId="{36EFF712-A687-47D4-9DF4-0471D174E5AB}" type="pres">
      <dgm:prSet presAssocID="{4D2BA149-43F9-4A4E-A7C3-FF89C28F0788}" presName="textBox3c" presStyleLbl="revTx" presStyleIdx="2" presStyleCnt="3" custScaleX="132996" custScaleY="34936" custLinFactNeighborX="23085" custLinFactNeighborY="-663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BF7796-8C45-43C7-948C-B81BBCAA5B68}" srcId="{13BAADD6-3061-48CC-BEDC-F5FC1F8B9B2D}" destId="{4D2BA149-43F9-4A4E-A7C3-FF89C28F0788}" srcOrd="2" destOrd="0" parTransId="{506A52A4-958F-4EF6-B398-5B67755AFBDA}" sibTransId="{0AB768DC-C724-4E33-8000-6345830CD913}"/>
    <dgm:cxn modelId="{D4390C36-0EFC-45AD-A2C6-FBB4A378D61E}" type="presOf" srcId="{13BAADD6-3061-48CC-BEDC-F5FC1F8B9B2D}" destId="{0E4F09D2-C9BC-49DD-BA6E-C4EB2B9AAD0B}" srcOrd="0" destOrd="0" presId="urn:microsoft.com/office/officeart/2005/8/layout/arrow2"/>
    <dgm:cxn modelId="{0C735920-2278-437A-A252-A5099ADC3C0E}" srcId="{13BAADD6-3061-48CC-BEDC-F5FC1F8B9B2D}" destId="{DD494A54-0CB4-42A9-9DDC-4AD478028945}" srcOrd="0" destOrd="0" parTransId="{7CCAA320-EF89-4CCB-9753-0D6B8AB866B5}" sibTransId="{E986750B-2C7D-4758-A053-C74D1E28F43E}"/>
    <dgm:cxn modelId="{59DDD7D8-9540-443F-AEF3-697DE3D7DD8E}" type="presOf" srcId="{4D2BA149-43F9-4A4E-A7C3-FF89C28F0788}" destId="{36EFF712-A687-47D4-9DF4-0471D174E5AB}" srcOrd="0" destOrd="0" presId="urn:microsoft.com/office/officeart/2005/8/layout/arrow2"/>
    <dgm:cxn modelId="{D84DB1DA-723E-4FC3-AF82-C05448443069}" type="presOf" srcId="{DD494A54-0CB4-42A9-9DDC-4AD478028945}" destId="{04DA04D9-1BCF-448F-A630-984E6D68C95B}" srcOrd="0" destOrd="0" presId="urn:microsoft.com/office/officeart/2005/8/layout/arrow2"/>
    <dgm:cxn modelId="{4A3F5554-33D4-4744-BE94-958181DBB92A}" srcId="{13BAADD6-3061-48CC-BEDC-F5FC1F8B9B2D}" destId="{6B03E7F2-3552-42AF-BA76-66E86C0DCF7F}" srcOrd="1" destOrd="0" parTransId="{3AA7551B-B6BC-41FF-9D17-AC1DFDD63C01}" sibTransId="{5A985267-537B-417C-A579-A441E0759C03}"/>
    <dgm:cxn modelId="{83E12EB9-9EE4-4669-A100-E0D5027E95FA}" type="presOf" srcId="{6B03E7F2-3552-42AF-BA76-66E86C0DCF7F}" destId="{A089DD61-D597-4A06-88F7-39646F615002}" srcOrd="0" destOrd="0" presId="urn:microsoft.com/office/officeart/2005/8/layout/arrow2"/>
    <dgm:cxn modelId="{4C74A080-6ED3-46D1-8B6A-FFC677494C24}" type="presParOf" srcId="{0E4F09D2-C9BC-49DD-BA6E-C4EB2B9AAD0B}" destId="{CFC1EABF-3BEB-49AA-B2C3-2C6B0623EC86}" srcOrd="0" destOrd="0" presId="urn:microsoft.com/office/officeart/2005/8/layout/arrow2"/>
    <dgm:cxn modelId="{2174F43D-6E6C-434E-A22E-0F59D3F96A00}" type="presParOf" srcId="{0E4F09D2-C9BC-49DD-BA6E-C4EB2B9AAD0B}" destId="{B2E07FDC-D19E-4584-93DA-A5F299C1C783}" srcOrd="1" destOrd="0" presId="urn:microsoft.com/office/officeart/2005/8/layout/arrow2"/>
    <dgm:cxn modelId="{F7F545DD-8444-446B-B2BD-828B8934EEC8}" type="presParOf" srcId="{B2E07FDC-D19E-4584-93DA-A5F299C1C783}" destId="{895DCCC0-366F-442C-9839-95E5C2B8C139}" srcOrd="0" destOrd="0" presId="urn:microsoft.com/office/officeart/2005/8/layout/arrow2"/>
    <dgm:cxn modelId="{1A7A2236-D8FE-40CC-BB6C-9538E535F9D9}" type="presParOf" srcId="{B2E07FDC-D19E-4584-93DA-A5F299C1C783}" destId="{04DA04D9-1BCF-448F-A630-984E6D68C95B}" srcOrd="1" destOrd="0" presId="urn:microsoft.com/office/officeart/2005/8/layout/arrow2"/>
    <dgm:cxn modelId="{2648DC9A-9BEE-4037-A35A-9F41031652A2}" type="presParOf" srcId="{B2E07FDC-D19E-4584-93DA-A5F299C1C783}" destId="{DE0E355C-3AAC-4D2A-9886-EE129A510FEA}" srcOrd="2" destOrd="0" presId="urn:microsoft.com/office/officeart/2005/8/layout/arrow2"/>
    <dgm:cxn modelId="{815B9EB7-AC85-4A9D-BE05-1C569AB7397B}" type="presParOf" srcId="{B2E07FDC-D19E-4584-93DA-A5F299C1C783}" destId="{A089DD61-D597-4A06-88F7-39646F615002}" srcOrd="3" destOrd="0" presId="urn:microsoft.com/office/officeart/2005/8/layout/arrow2"/>
    <dgm:cxn modelId="{57E21A85-78C0-4FC1-B478-06671AC29FF1}" type="presParOf" srcId="{B2E07FDC-D19E-4584-93DA-A5F299C1C783}" destId="{ECED2713-AAEF-42FC-8B46-B6FE548DE640}" srcOrd="4" destOrd="0" presId="urn:microsoft.com/office/officeart/2005/8/layout/arrow2"/>
    <dgm:cxn modelId="{A6F122B1-F984-4668-9837-CE811DC15E7C}" type="presParOf" srcId="{B2E07FDC-D19E-4584-93DA-A5F299C1C783}" destId="{36EFF712-A687-47D4-9DF4-0471D174E5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BAADD6-3061-48CC-BEDC-F5FC1F8B9B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494A54-0CB4-42A9-9DDC-4AD478028945}">
      <dgm:prSet phldrT="[文字]" custT="1"/>
      <dgm:spPr/>
      <dgm:t>
        <a:bodyPr/>
        <a:lstStyle/>
        <a:p>
          <a:pPr marL="0" algn="l" defTabSz="914400" rtl="0" eaLnBrk="1" latinLnBrk="0" hangingPunct="1"/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gm:t>
    </dgm:pt>
    <dgm:pt modelId="{E986750B-2C7D-4758-A053-C74D1E28F43E}" type="sib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7CCAA320-EF89-4CCB-9753-0D6B8AB866B5}" type="par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6B03E7F2-3552-42AF-BA76-66E86C0DCF7F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dirty="0"/>
        </a:p>
      </dgm:t>
    </dgm:pt>
    <dgm:pt modelId="{5A985267-537B-417C-A579-A441E0759C03}" type="sib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3AA7551B-B6BC-41FF-9D17-AC1DFDD63C01}" type="par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4D2BA149-43F9-4A4E-A7C3-FF89C28F0788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dirty="0"/>
        </a:p>
      </dgm:t>
    </dgm:pt>
    <dgm:pt modelId="{0AB768DC-C724-4E33-8000-6345830CD913}" type="sib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506A52A4-958F-4EF6-B398-5B67755AFBDA}" type="par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0E4F09D2-C9BC-49DD-BA6E-C4EB2B9AAD0B}" type="pres">
      <dgm:prSet presAssocID="{13BAADD6-3061-48CC-BEDC-F5FC1F8B9B2D}" presName="arrowDiagram" presStyleCnt="0">
        <dgm:presLayoutVars>
          <dgm:chMax val="5"/>
          <dgm:dir/>
          <dgm:resizeHandles val="exact"/>
        </dgm:presLayoutVars>
      </dgm:prSet>
      <dgm:spPr/>
    </dgm:pt>
    <dgm:pt modelId="{CFC1EABF-3BEB-49AA-B2C3-2C6B0623EC86}" type="pres">
      <dgm:prSet presAssocID="{13BAADD6-3061-48CC-BEDC-F5FC1F8B9B2D}" presName="arrow" presStyleLbl="bgShp" presStyleIdx="0" presStyleCnt="1" custScaleY="127808" custLinFactNeighborX="-36" custLinFactNeighborY="-2495"/>
      <dgm:spPr>
        <a:solidFill>
          <a:srgbClr val="FFFF00"/>
        </a:solidFill>
      </dgm:spPr>
    </dgm:pt>
    <dgm:pt modelId="{B2E07FDC-D19E-4584-93DA-A5F299C1C783}" type="pres">
      <dgm:prSet presAssocID="{13BAADD6-3061-48CC-BEDC-F5FC1F8B9B2D}" presName="arrowDiagram3" presStyleCnt="0"/>
      <dgm:spPr/>
    </dgm:pt>
    <dgm:pt modelId="{895DCCC0-366F-442C-9839-95E5C2B8C139}" type="pres">
      <dgm:prSet presAssocID="{DD494A54-0CB4-42A9-9DDC-4AD478028945}" presName="bullet3a" presStyleLbl="node1" presStyleIdx="0" presStyleCnt="3" custLinFactNeighborX="75757" custLinFactNeighborY="62054"/>
      <dgm:spPr>
        <a:solidFill>
          <a:srgbClr val="1111D9"/>
        </a:solidFill>
      </dgm:spPr>
    </dgm:pt>
    <dgm:pt modelId="{04DA04D9-1BCF-448F-A630-984E6D68C95B}" type="pres">
      <dgm:prSet presAssocID="{DD494A54-0CB4-42A9-9DDC-4AD478028945}" presName="textBox3a" presStyleLbl="revTx" presStyleIdx="0" presStyleCnt="3" custScaleX="94998" custScaleY="69548" custLinFactNeighborX="-32340" custLinFactNeighborY="76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E355C-3AAC-4D2A-9886-EE129A510FEA}" type="pres">
      <dgm:prSet presAssocID="{6B03E7F2-3552-42AF-BA76-66E86C0DCF7F}" presName="bullet3b" presStyleLbl="node1" presStyleIdx="1" presStyleCnt="3" custLinFactY="-15049" custLinFactNeighborX="31463" custLinFactNeighborY="-100000"/>
      <dgm:spPr>
        <a:solidFill>
          <a:srgbClr val="1111D9"/>
        </a:solidFill>
      </dgm:spPr>
    </dgm:pt>
    <dgm:pt modelId="{A089DD61-D597-4A06-88F7-39646F615002}" type="pres">
      <dgm:prSet presAssocID="{6B03E7F2-3552-42AF-BA76-66E86C0DCF7F}" presName="textBox3b" presStyleLbl="revTx" presStyleIdx="1" presStyleCnt="3" custScaleX="172866" custScaleY="33050" custLinFactNeighborX="10503" custLinFactNeighborY="-350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D2713-AAEF-42FC-8B46-B6FE548DE640}" type="pres">
      <dgm:prSet presAssocID="{4D2BA149-43F9-4A4E-A7C3-FF89C28F0788}" presName="bullet3c" presStyleLbl="node1" presStyleIdx="2" presStyleCnt="3" custScaleX="99770" custLinFactX="2505" custLinFactY="-96912" custLinFactNeighborX="100000" custLinFactNeighborY="-100000"/>
      <dgm:spPr>
        <a:solidFill>
          <a:srgbClr val="1111D9"/>
        </a:solidFill>
      </dgm:spPr>
    </dgm:pt>
    <dgm:pt modelId="{36EFF712-A687-47D4-9DF4-0471D174E5AB}" type="pres">
      <dgm:prSet presAssocID="{4D2BA149-43F9-4A4E-A7C3-FF89C28F0788}" presName="textBox3c" presStyleLbl="revTx" presStyleIdx="2" presStyleCnt="3" custScaleX="109243" custScaleY="34936" custLinFactNeighborX="52744" custLinFactNeighborY="-782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BF7796-8C45-43C7-948C-B81BBCAA5B68}" srcId="{13BAADD6-3061-48CC-BEDC-F5FC1F8B9B2D}" destId="{4D2BA149-43F9-4A4E-A7C3-FF89C28F0788}" srcOrd="2" destOrd="0" parTransId="{506A52A4-958F-4EF6-B398-5B67755AFBDA}" sibTransId="{0AB768DC-C724-4E33-8000-6345830CD913}"/>
    <dgm:cxn modelId="{D4390C36-0EFC-45AD-A2C6-FBB4A378D61E}" type="presOf" srcId="{13BAADD6-3061-48CC-BEDC-F5FC1F8B9B2D}" destId="{0E4F09D2-C9BC-49DD-BA6E-C4EB2B9AAD0B}" srcOrd="0" destOrd="0" presId="urn:microsoft.com/office/officeart/2005/8/layout/arrow2"/>
    <dgm:cxn modelId="{0C735920-2278-437A-A252-A5099ADC3C0E}" srcId="{13BAADD6-3061-48CC-BEDC-F5FC1F8B9B2D}" destId="{DD494A54-0CB4-42A9-9DDC-4AD478028945}" srcOrd="0" destOrd="0" parTransId="{7CCAA320-EF89-4CCB-9753-0D6B8AB866B5}" sibTransId="{E986750B-2C7D-4758-A053-C74D1E28F43E}"/>
    <dgm:cxn modelId="{59DDD7D8-9540-443F-AEF3-697DE3D7DD8E}" type="presOf" srcId="{4D2BA149-43F9-4A4E-A7C3-FF89C28F0788}" destId="{36EFF712-A687-47D4-9DF4-0471D174E5AB}" srcOrd="0" destOrd="0" presId="urn:microsoft.com/office/officeart/2005/8/layout/arrow2"/>
    <dgm:cxn modelId="{D84DB1DA-723E-4FC3-AF82-C05448443069}" type="presOf" srcId="{DD494A54-0CB4-42A9-9DDC-4AD478028945}" destId="{04DA04D9-1BCF-448F-A630-984E6D68C95B}" srcOrd="0" destOrd="0" presId="urn:microsoft.com/office/officeart/2005/8/layout/arrow2"/>
    <dgm:cxn modelId="{4A3F5554-33D4-4744-BE94-958181DBB92A}" srcId="{13BAADD6-3061-48CC-BEDC-F5FC1F8B9B2D}" destId="{6B03E7F2-3552-42AF-BA76-66E86C0DCF7F}" srcOrd="1" destOrd="0" parTransId="{3AA7551B-B6BC-41FF-9D17-AC1DFDD63C01}" sibTransId="{5A985267-537B-417C-A579-A441E0759C03}"/>
    <dgm:cxn modelId="{83E12EB9-9EE4-4669-A100-E0D5027E95FA}" type="presOf" srcId="{6B03E7F2-3552-42AF-BA76-66E86C0DCF7F}" destId="{A089DD61-D597-4A06-88F7-39646F615002}" srcOrd="0" destOrd="0" presId="urn:microsoft.com/office/officeart/2005/8/layout/arrow2"/>
    <dgm:cxn modelId="{4C74A080-6ED3-46D1-8B6A-FFC677494C24}" type="presParOf" srcId="{0E4F09D2-C9BC-49DD-BA6E-C4EB2B9AAD0B}" destId="{CFC1EABF-3BEB-49AA-B2C3-2C6B0623EC86}" srcOrd="0" destOrd="0" presId="urn:microsoft.com/office/officeart/2005/8/layout/arrow2"/>
    <dgm:cxn modelId="{2174F43D-6E6C-434E-A22E-0F59D3F96A00}" type="presParOf" srcId="{0E4F09D2-C9BC-49DD-BA6E-C4EB2B9AAD0B}" destId="{B2E07FDC-D19E-4584-93DA-A5F299C1C783}" srcOrd="1" destOrd="0" presId="urn:microsoft.com/office/officeart/2005/8/layout/arrow2"/>
    <dgm:cxn modelId="{F7F545DD-8444-446B-B2BD-828B8934EEC8}" type="presParOf" srcId="{B2E07FDC-D19E-4584-93DA-A5F299C1C783}" destId="{895DCCC0-366F-442C-9839-95E5C2B8C139}" srcOrd="0" destOrd="0" presId="urn:microsoft.com/office/officeart/2005/8/layout/arrow2"/>
    <dgm:cxn modelId="{1A7A2236-D8FE-40CC-BB6C-9538E535F9D9}" type="presParOf" srcId="{B2E07FDC-D19E-4584-93DA-A5F299C1C783}" destId="{04DA04D9-1BCF-448F-A630-984E6D68C95B}" srcOrd="1" destOrd="0" presId="urn:microsoft.com/office/officeart/2005/8/layout/arrow2"/>
    <dgm:cxn modelId="{2648DC9A-9BEE-4037-A35A-9F41031652A2}" type="presParOf" srcId="{B2E07FDC-D19E-4584-93DA-A5F299C1C783}" destId="{DE0E355C-3AAC-4D2A-9886-EE129A510FEA}" srcOrd="2" destOrd="0" presId="urn:microsoft.com/office/officeart/2005/8/layout/arrow2"/>
    <dgm:cxn modelId="{815B9EB7-AC85-4A9D-BE05-1C569AB7397B}" type="presParOf" srcId="{B2E07FDC-D19E-4584-93DA-A5F299C1C783}" destId="{A089DD61-D597-4A06-88F7-39646F615002}" srcOrd="3" destOrd="0" presId="urn:microsoft.com/office/officeart/2005/8/layout/arrow2"/>
    <dgm:cxn modelId="{57E21A85-78C0-4FC1-B478-06671AC29FF1}" type="presParOf" srcId="{B2E07FDC-D19E-4584-93DA-A5F299C1C783}" destId="{ECED2713-AAEF-42FC-8B46-B6FE548DE640}" srcOrd="4" destOrd="0" presId="urn:microsoft.com/office/officeart/2005/8/layout/arrow2"/>
    <dgm:cxn modelId="{A6F122B1-F984-4668-9837-CE811DC15E7C}" type="presParOf" srcId="{B2E07FDC-D19E-4584-93DA-A5F299C1C783}" destId="{36EFF712-A687-47D4-9DF4-0471D174E5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BAADD6-3061-48CC-BEDC-F5FC1F8B9B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494A54-0CB4-42A9-9DDC-4AD478028945}">
      <dgm:prSet phldrT="[文字]" custT="1"/>
      <dgm:spPr/>
      <dgm:t>
        <a:bodyPr/>
        <a:lstStyle/>
        <a:p>
          <a:pPr marL="0" algn="l" defTabSz="914400" rtl="0" eaLnBrk="1" latinLnBrk="0" hangingPunct="1"/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gm:t>
    </dgm:pt>
    <dgm:pt modelId="{E986750B-2C7D-4758-A053-C74D1E28F43E}" type="sib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7CCAA320-EF89-4CCB-9753-0D6B8AB866B5}" type="par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6B03E7F2-3552-42AF-BA76-66E86C0DCF7F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dirty="0"/>
        </a:p>
      </dgm:t>
    </dgm:pt>
    <dgm:pt modelId="{5A985267-537B-417C-A579-A441E0759C03}" type="sib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3AA7551B-B6BC-41FF-9D17-AC1DFDD63C01}" type="par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4D2BA149-43F9-4A4E-A7C3-FF89C28F0788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dirty="0"/>
        </a:p>
      </dgm:t>
    </dgm:pt>
    <dgm:pt modelId="{0AB768DC-C724-4E33-8000-6345830CD913}" type="sib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506A52A4-958F-4EF6-B398-5B67755AFBDA}" type="par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0E4F09D2-C9BC-49DD-BA6E-C4EB2B9AAD0B}" type="pres">
      <dgm:prSet presAssocID="{13BAADD6-3061-48CC-BEDC-F5FC1F8B9B2D}" presName="arrowDiagram" presStyleCnt="0">
        <dgm:presLayoutVars>
          <dgm:chMax val="5"/>
          <dgm:dir/>
          <dgm:resizeHandles val="exact"/>
        </dgm:presLayoutVars>
      </dgm:prSet>
      <dgm:spPr/>
    </dgm:pt>
    <dgm:pt modelId="{CFC1EABF-3BEB-49AA-B2C3-2C6B0623EC86}" type="pres">
      <dgm:prSet presAssocID="{13BAADD6-3061-48CC-BEDC-F5FC1F8B9B2D}" presName="arrow" presStyleLbl="bgShp" presStyleIdx="0" presStyleCnt="1" custScaleY="127808" custLinFactNeighborX="-36" custLinFactNeighborY="-2495"/>
      <dgm:spPr>
        <a:solidFill>
          <a:srgbClr val="FFFF00"/>
        </a:solidFill>
      </dgm:spPr>
    </dgm:pt>
    <dgm:pt modelId="{B2E07FDC-D19E-4584-93DA-A5F299C1C783}" type="pres">
      <dgm:prSet presAssocID="{13BAADD6-3061-48CC-BEDC-F5FC1F8B9B2D}" presName="arrowDiagram3" presStyleCnt="0"/>
      <dgm:spPr/>
    </dgm:pt>
    <dgm:pt modelId="{895DCCC0-366F-442C-9839-95E5C2B8C139}" type="pres">
      <dgm:prSet presAssocID="{DD494A54-0CB4-42A9-9DDC-4AD478028945}" presName="bullet3a" presStyleLbl="node1" presStyleIdx="0" presStyleCnt="3" custLinFactNeighborX="75757" custLinFactNeighborY="62054"/>
      <dgm:spPr>
        <a:solidFill>
          <a:srgbClr val="1111D9"/>
        </a:solidFill>
      </dgm:spPr>
    </dgm:pt>
    <dgm:pt modelId="{04DA04D9-1BCF-448F-A630-984E6D68C95B}" type="pres">
      <dgm:prSet presAssocID="{DD494A54-0CB4-42A9-9DDC-4AD478028945}" presName="textBox3a" presStyleLbl="revTx" presStyleIdx="0" presStyleCnt="3" custScaleX="94998" custScaleY="69548" custLinFactNeighborX="-11183" custLinFactNeighborY="105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E355C-3AAC-4D2A-9886-EE129A510FEA}" type="pres">
      <dgm:prSet presAssocID="{6B03E7F2-3552-42AF-BA76-66E86C0DCF7F}" presName="bullet3b" presStyleLbl="node1" presStyleIdx="1" presStyleCnt="3" custLinFactY="-15049" custLinFactNeighborX="31463" custLinFactNeighborY="-100000"/>
      <dgm:spPr>
        <a:solidFill>
          <a:srgbClr val="1111D9"/>
        </a:solidFill>
      </dgm:spPr>
    </dgm:pt>
    <dgm:pt modelId="{A089DD61-D597-4A06-88F7-39646F615002}" type="pres">
      <dgm:prSet presAssocID="{6B03E7F2-3552-42AF-BA76-66E86C0DCF7F}" presName="textBox3b" presStyleLbl="revTx" presStyleIdx="1" presStyleCnt="3" custScaleX="172866" custScaleY="33050" custLinFactNeighborX="10503" custLinFactNeighborY="-350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D2713-AAEF-42FC-8B46-B6FE548DE640}" type="pres">
      <dgm:prSet presAssocID="{4D2BA149-43F9-4A4E-A7C3-FF89C28F0788}" presName="bullet3c" presStyleLbl="node1" presStyleIdx="2" presStyleCnt="3" custScaleX="99770" custLinFactX="2505" custLinFactY="-96912" custLinFactNeighborX="100000" custLinFactNeighborY="-100000"/>
      <dgm:spPr>
        <a:solidFill>
          <a:srgbClr val="1111D9"/>
        </a:solidFill>
      </dgm:spPr>
    </dgm:pt>
    <dgm:pt modelId="{36EFF712-A687-47D4-9DF4-0471D174E5AB}" type="pres">
      <dgm:prSet presAssocID="{4D2BA149-43F9-4A4E-A7C3-FF89C28F0788}" presName="textBox3c" presStyleLbl="revTx" presStyleIdx="2" presStyleCnt="3" custScaleX="109243" custScaleY="34936" custLinFactNeighborX="52744" custLinFactNeighborY="-782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BF7796-8C45-43C7-948C-B81BBCAA5B68}" srcId="{13BAADD6-3061-48CC-BEDC-F5FC1F8B9B2D}" destId="{4D2BA149-43F9-4A4E-A7C3-FF89C28F0788}" srcOrd="2" destOrd="0" parTransId="{506A52A4-958F-4EF6-B398-5B67755AFBDA}" sibTransId="{0AB768DC-C724-4E33-8000-6345830CD913}"/>
    <dgm:cxn modelId="{D4390C36-0EFC-45AD-A2C6-FBB4A378D61E}" type="presOf" srcId="{13BAADD6-3061-48CC-BEDC-F5FC1F8B9B2D}" destId="{0E4F09D2-C9BC-49DD-BA6E-C4EB2B9AAD0B}" srcOrd="0" destOrd="0" presId="urn:microsoft.com/office/officeart/2005/8/layout/arrow2"/>
    <dgm:cxn modelId="{0C735920-2278-437A-A252-A5099ADC3C0E}" srcId="{13BAADD6-3061-48CC-BEDC-F5FC1F8B9B2D}" destId="{DD494A54-0CB4-42A9-9DDC-4AD478028945}" srcOrd="0" destOrd="0" parTransId="{7CCAA320-EF89-4CCB-9753-0D6B8AB866B5}" sibTransId="{E986750B-2C7D-4758-A053-C74D1E28F43E}"/>
    <dgm:cxn modelId="{59DDD7D8-9540-443F-AEF3-697DE3D7DD8E}" type="presOf" srcId="{4D2BA149-43F9-4A4E-A7C3-FF89C28F0788}" destId="{36EFF712-A687-47D4-9DF4-0471D174E5AB}" srcOrd="0" destOrd="0" presId="urn:microsoft.com/office/officeart/2005/8/layout/arrow2"/>
    <dgm:cxn modelId="{D84DB1DA-723E-4FC3-AF82-C05448443069}" type="presOf" srcId="{DD494A54-0CB4-42A9-9DDC-4AD478028945}" destId="{04DA04D9-1BCF-448F-A630-984E6D68C95B}" srcOrd="0" destOrd="0" presId="urn:microsoft.com/office/officeart/2005/8/layout/arrow2"/>
    <dgm:cxn modelId="{4A3F5554-33D4-4744-BE94-958181DBB92A}" srcId="{13BAADD6-3061-48CC-BEDC-F5FC1F8B9B2D}" destId="{6B03E7F2-3552-42AF-BA76-66E86C0DCF7F}" srcOrd="1" destOrd="0" parTransId="{3AA7551B-B6BC-41FF-9D17-AC1DFDD63C01}" sibTransId="{5A985267-537B-417C-A579-A441E0759C03}"/>
    <dgm:cxn modelId="{83E12EB9-9EE4-4669-A100-E0D5027E95FA}" type="presOf" srcId="{6B03E7F2-3552-42AF-BA76-66E86C0DCF7F}" destId="{A089DD61-D597-4A06-88F7-39646F615002}" srcOrd="0" destOrd="0" presId="urn:microsoft.com/office/officeart/2005/8/layout/arrow2"/>
    <dgm:cxn modelId="{4C74A080-6ED3-46D1-8B6A-FFC677494C24}" type="presParOf" srcId="{0E4F09D2-C9BC-49DD-BA6E-C4EB2B9AAD0B}" destId="{CFC1EABF-3BEB-49AA-B2C3-2C6B0623EC86}" srcOrd="0" destOrd="0" presId="urn:microsoft.com/office/officeart/2005/8/layout/arrow2"/>
    <dgm:cxn modelId="{2174F43D-6E6C-434E-A22E-0F59D3F96A00}" type="presParOf" srcId="{0E4F09D2-C9BC-49DD-BA6E-C4EB2B9AAD0B}" destId="{B2E07FDC-D19E-4584-93DA-A5F299C1C783}" srcOrd="1" destOrd="0" presId="urn:microsoft.com/office/officeart/2005/8/layout/arrow2"/>
    <dgm:cxn modelId="{F7F545DD-8444-446B-B2BD-828B8934EEC8}" type="presParOf" srcId="{B2E07FDC-D19E-4584-93DA-A5F299C1C783}" destId="{895DCCC0-366F-442C-9839-95E5C2B8C139}" srcOrd="0" destOrd="0" presId="urn:microsoft.com/office/officeart/2005/8/layout/arrow2"/>
    <dgm:cxn modelId="{1A7A2236-D8FE-40CC-BB6C-9538E535F9D9}" type="presParOf" srcId="{B2E07FDC-D19E-4584-93DA-A5F299C1C783}" destId="{04DA04D9-1BCF-448F-A630-984E6D68C95B}" srcOrd="1" destOrd="0" presId="urn:microsoft.com/office/officeart/2005/8/layout/arrow2"/>
    <dgm:cxn modelId="{2648DC9A-9BEE-4037-A35A-9F41031652A2}" type="presParOf" srcId="{B2E07FDC-D19E-4584-93DA-A5F299C1C783}" destId="{DE0E355C-3AAC-4D2A-9886-EE129A510FEA}" srcOrd="2" destOrd="0" presId="urn:microsoft.com/office/officeart/2005/8/layout/arrow2"/>
    <dgm:cxn modelId="{815B9EB7-AC85-4A9D-BE05-1C569AB7397B}" type="presParOf" srcId="{B2E07FDC-D19E-4584-93DA-A5F299C1C783}" destId="{A089DD61-D597-4A06-88F7-39646F615002}" srcOrd="3" destOrd="0" presId="urn:microsoft.com/office/officeart/2005/8/layout/arrow2"/>
    <dgm:cxn modelId="{57E21A85-78C0-4FC1-B478-06671AC29FF1}" type="presParOf" srcId="{B2E07FDC-D19E-4584-93DA-A5F299C1C783}" destId="{ECED2713-AAEF-42FC-8B46-B6FE548DE640}" srcOrd="4" destOrd="0" presId="urn:microsoft.com/office/officeart/2005/8/layout/arrow2"/>
    <dgm:cxn modelId="{A6F122B1-F984-4668-9837-CE811DC15E7C}" type="presParOf" srcId="{B2E07FDC-D19E-4584-93DA-A5F299C1C783}" destId="{36EFF712-A687-47D4-9DF4-0471D174E5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BAADD6-3061-48CC-BEDC-F5FC1F8B9B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494A54-0CB4-42A9-9DDC-4AD478028945}">
      <dgm:prSet phldrT="[文字]" custT="1"/>
      <dgm:spPr/>
      <dgm:t>
        <a:bodyPr/>
        <a:lstStyle/>
        <a:p>
          <a:pPr marL="0" algn="l" defTabSz="914400" rtl="0" eaLnBrk="1" latinLnBrk="0" hangingPunct="1"/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gm:t>
    </dgm:pt>
    <dgm:pt modelId="{E986750B-2C7D-4758-A053-C74D1E28F43E}" type="sib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7CCAA320-EF89-4CCB-9753-0D6B8AB866B5}" type="par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6B03E7F2-3552-42AF-BA76-66E86C0DCF7F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dirty="0"/>
        </a:p>
      </dgm:t>
    </dgm:pt>
    <dgm:pt modelId="{5A985267-537B-417C-A579-A441E0759C03}" type="sib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3AA7551B-B6BC-41FF-9D17-AC1DFDD63C01}" type="par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4D2BA149-43F9-4A4E-A7C3-FF89C28F0788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dirty="0"/>
        </a:p>
      </dgm:t>
    </dgm:pt>
    <dgm:pt modelId="{0AB768DC-C724-4E33-8000-6345830CD913}" type="sib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506A52A4-958F-4EF6-B398-5B67755AFBDA}" type="par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0E4F09D2-C9BC-49DD-BA6E-C4EB2B9AAD0B}" type="pres">
      <dgm:prSet presAssocID="{13BAADD6-3061-48CC-BEDC-F5FC1F8B9B2D}" presName="arrowDiagram" presStyleCnt="0">
        <dgm:presLayoutVars>
          <dgm:chMax val="5"/>
          <dgm:dir/>
          <dgm:resizeHandles val="exact"/>
        </dgm:presLayoutVars>
      </dgm:prSet>
      <dgm:spPr/>
    </dgm:pt>
    <dgm:pt modelId="{CFC1EABF-3BEB-49AA-B2C3-2C6B0623EC86}" type="pres">
      <dgm:prSet presAssocID="{13BAADD6-3061-48CC-BEDC-F5FC1F8B9B2D}" presName="arrow" presStyleLbl="bgShp" presStyleIdx="0" presStyleCnt="1" custScaleY="127808" custLinFactNeighborX="-170" custLinFactNeighborY="-2051"/>
      <dgm:spPr>
        <a:solidFill>
          <a:srgbClr val="FFFF00"/>
        </a:solidFill>
      </dgm:spPr>
    </dgm:pt>
    <dgm:pt modelId="{B2E07FDC-D19E-4584-93DA-A5F299C1C783}" type="pres">
      <dgm:prSet presAssocID="{13BAADD6-3061-48CC-BEDC-F5FC1F8B9B2D}" presName="arrowDiagram3" presStyleCnt="0"/>
      <dgm:spPr/>
    </dgm:pt>
    <dgm:pt modelId="{895DCCC0-366F-442C-9839-95E5C2B8C139}" type="pres">
      <dgm:prSet presAssocID="{DD494A54-0CB4-42A9-9DDC-4AD478028945}" presName="bullet3a" presStyleLbl="node1" presStyleIdx="0" presStyleCnt="3" custLinFactNeighborX="75757" custLinFactNeighborY="62054"/>
      <dgm:spPr>
        <a:solidFill>
          <a:srgbClr val="1111D9"/>
        </a:solidFill>
      </dgm:spPr>
    </dgm:pt>
    <dgm:pt modelId="{04DA04D9-1BCF-448F-A630-984E6D68C95B}" type="pres">
      <dgm:prSet presAssocID="{DD494A54-0CB4-42A9-9DDC-4AD478028945}" presName="textBox3a" presStyleLbl="revTx" presStyleIdx="0" presStyleCnt="3" custScaleX="94998" custScaleY="69548" custLinFactNeighborX="-11183" custLinFactNeighborY="105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E355C-3AAC-4D2A-9886-EE129A510FEA}" type="pres">
      <dgm:prSet presAssocID="{6B03E7F2-3552-42AF-BA76-66E86C0DCF7F}" presName="bullet3b" presStyleLbl="node1" presStyleIdx="1" presStyleCnt="3" custLinFactY="-15049" custLinFactNeighborX="31463" custLinFactNeighborY="-100000"/>
      <dgm:spPr>
        <a:solidFill>
          <a:srgbClr val="1111D9"/>
        </a:solidFill>
      </dgm:spPr>
    </dgm:pt>
    <dgm:pt modelId="{A089DD61-D597-4A06-88F7-39646F615002}" type="pres">
      <dgm:prSet presAssocID="{6B03E7F2-3552-42AF-BA76-66E86C0DCF7F}" presName="textBox3b" presStyleLbl="revTx" presStyleIdx="1" presStyleCnt="3" custScaleX="172866" custScaleY="33050" custLinFactNeighborX="10503" custLinFactNeighborY="-350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D2713-AAEF-42FC-8B46-B6FE548DE640}" type="pres">
      <dgm:prSet presAssocID="{4D2BA149-43F9-4A4E-A7C3-FF89C28F0788}" presName="bullet3c" presStyleLbl="node1" presStyleIdx="2" presStyleCnt="3" custScaleX="99770" custLinFactX="2505" custLinFactY="-96912" custLinFactNeighborX="100000" custLinFactNeighborY="-100000"/>
      <dgm:spPr>
        <a:solidFill>
          <a:srgbClr val="1111D9"/>
        </a:solidFill>
      </dgm:spPr>
    </dgm:pt>
    <dgm:pt modelId="{36EFF712-A687-47D4-9DF4-0471D174E5AB}" type="pres">
      <dgm:prSet presAssocID="{4D2BA149-43F9-4A4E-A7C3-FF89C28F0788}" presName="textBox3c" presStyleLbl="revTx" presStyleIdx="2" presStyleCnt="3" custScaleX="109243" custScaleY="34936" custLinFactNeighborX="52744" custLinFactNeighborY="-782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BF7796-8C45-43C7-948C-B81BBCAA5B68}" srcId="{13BAADD6-3061-48CC-BEDC-F5FC1F8B9B2D}" destId="{4D2BA149-43F9-4A4E-A7C3-FF89C28F0788}" srcOrd="2" destOrd="0" parTransId="{506A52A4-958F-4EF6-B398-5B67755AFBDA}" sibTransId="{0AB768DC-C724-4E33-8000-6345830CD913}"/>
    <dgm:cxn modelId="{D4390C36-0EFC-45AD-A2C6-FBB4A378D61E}" type="presOf" srcId="{13BAADD6-3061-48CC-BEDC-F5FC1F8B9B2D}" destId="{0E4F09D2-C9BC-49DD-BA6E-C4EB2B9AAD0B}" srcOrd="0" destOrd="0" presId="urn:microsoft.com/office/officeart/2005/8/layout/arrow2"/>
    <dgm:cxn modelId="{0C735920-2278-437A-A252-A5099ADC3C0E}" srcId="{13BAADD6-3061-48CC-BEDC-F5FC1F8B9B2D}" destId="{DD494A54-0CB4-42A9-9DDC-4AD478028945}" srcOrd="0" destOrd="0" parTransId="{7CCAA320-EF89-4CCB-9753-0D6B8AB866B5}" sibTransId="{E986750B-2C7D-4758-A053-C74D1E28F43E}"/>
    <dgm:cxn modelId="{59DDD7D8-9540-443F-AEF3-697DE3D7DD8E}" type="presOf" srcId="{4D2BA149-43F9-4A4E-A7C3-FF89C28F0788}" destId="{36EFF712-A687-47D4-9DF4-0471D174E5AB}" srcOrd="0" destOrd="0" presId="urn:microsoft.com/office/officeart/2005/8/layout/arrow2"/>
    <dgm:cxn modelId="{D84DB1DA-723E-4FC3-AF82-C05448443069}" type="presOf" srcId="{DD494A54-0CB4-42A9-9DDC-4AD478028945}" destId="{04DA04D9-1BCF-448F-A630-984E6D68C95B}" srcOrd="0" destOrd="0" presId="urn:microsoft.com/office/officeart/2005/8/layout/arrow2"/>
    <dgm:cxn modelId="{4A3F5554-33D4-4744-BE94-958181DBB92A}" srcId="{13BAADD6-3061-48CC-BEDC-F5FC1F8B9B2D}" destId="{6B03E7F2-3552-42AF-BA76-66E86C0DCF7F}" srcOrd="1" destOrd="0" parTransId="{3AA7551B-B6BC-41FF-9D17-AC1DFDD63C01}" sibTransId="{5A985267-537B-417C-A579-A441E0759C03}"/>
    <dgm:cxn modelId="{83E12EB9-9EE4-4669-A100-E0D5027E95FA}" type="presOf" srcId="{6B03E7F2-3552-42AF-BA76-66E86C0DCF7F}" destId="{A089DD61-D597-4A06-88F7-39646F615002}" srcOrd="0" destOrd="0" presId="urn:microsoft.com/office/officeart/2005/8/layout/arrow2"/>
    <dgm:cxn modelId="{4C74A080-6ED3-46D1-8B6A-FFC677494C24}" type="presParOf" srcId="{0E4F09D2-C9BC-49DD-BA6E-C4EB2B9AAD0B}" destId="{CFC1EABF-3BEB-49AA-B2C3-2C6B0623EC86}" srcOrd="0" destOrd="0" presId="urn:microsoft.com/office/officeart/2005/8/layout/arrow2"/>
    <dgm:cxn modelId="{2174F43D-6E6C-434E-A22E-0F59D3F96A00}" type="presParOf" srcId="{0E4F09D2-C9BC-49DD-BA6E-C4EB2B9AAD0B}" destId="{B2E07FDC-D19E-4584-93DA-A5F299C1C783}" srcOrd="1" destOrd="0" presId="urn:microsoft.com/office/officeart/2005/8/layout/arrow2"/>
    <dgm:cxn modelId="{F7F545DD-8444-446B-B2BD-828B8934EEC8}" type="presParOf" srcId="{B2E07FDC-D19E-4584-93DA-A5F299C1C783}" destId="{895DCCC0-366F-442C-9839-95E5C2B8C139}" srcOrd="0" destOrd="0" presId="urn:microsoft.com/office/officeart/2005/8/layout/arrow2"/>
    <dgm:cxn modelId="{1A7A2236-D8FE-40CC-BB6C-9538E535F9D9}" type="presParOf" srcId="{B2E07FDC-D19E-4584-93DA-A5F299C1C783}" destId="{04DA04D9-1BCF-448F-A630-984E6D68C95B}" srcOrd="1" destOrd="0" presId="urn:microsoft.com/office/officeart/2005/8/layout/arrow2"/>
    <dgm:cxn modelId="{2648DC9A-9BEE-4037-A35A-9F41031652A2}" type="presParOf" srcId="{B2E07FDC-D19E-4584-93DA-A5F299C1C783}" destId="{DE0E355C-3AAC-4D2A-9886-EE129A510FEA}" srcOrd="2" destOrd="0" presId="urn:microsoft.com/office/officeart/2005/8/layout/arrow2"/>
    <dgm:cxn modelId="{815B9EB7-AC85-4A9D-BE05-1C569AB7397B}" type="presParOf" srcId="{B2E07FDC-D19E-4584-93DA-A5F299C1C783}" destId="{A089DD61-D597-4A06-88F7-39646F615002}" srcOrd="3" destOrd="0" presId="urn:microsoft.com/office/officeart/2005/8/layout/arrow2"/>
    <dgm:cxn modelId="{57E21A85-78C0-4FC1-B478-06671AC29FF1}" type="presParOf" srcId="{B2E07FDC-D19E-4584-93DA-A5F299C1C783}" destId="{ECED2713-AAEF-42FC-8B46-B6FE548DE640}" srcOrd="4" destOrd="0" presId="urn:microsoft.com/office/officeart/2005/8/layout/arrow2"/>
    <dgm:cxn modelId="{A6F122B1-F984-4668-9837-CE811DC15E7C}" type="presParOf" srcId="{B2E07FDC-D19E-4584-93DA-A5F299C1C783}" destId="{36EFF712-A687-47D4-9DF4-0471D174E5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BAADD6-3061-48CC-BEDC-F5FC1F8B9B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494A54-0CB4-42A9-9DDC-4AD478028945}">
      <dgm:prSet phldrT="[文字]" custT="1"/>
      <dgm:spPr/>
      <dgm:t>
        <a:bodyPr/>
        <a:lstStyle/>
        <a:p>
          <a:pPr marL="0" algn="l" defTabSz="914400" rtl="0" eaLnBrk="1" latinLnBrk="0" hangingPunct="1"/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gm:t>
    </dgm:pt>
    <dgm:pt modelId="{E986750B-2C7D-4758-A053-C74D1E28F43E}" type="sib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7CCAA320-EF89-4CCB-9753-0D6B8AB866B5}" type="par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6B03E7F2-3552-42AF-BA76-66E86C0DCF7F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dirty="0"/>
        </a:p>
      </dgm:t>
    </dgm:pt>
    <dgm:pt modelId="{5A985267-537B-417C-A579-A441E0759C03}" type="sib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3AA7551B-B6BC-41FF-9D17-AC1DFDD63C01}" type="par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4D2BA149-43F9-4A4E-A7C3-FF89C28F0788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dirty="0"/>
        </a:p>
      </dgm:t>
    </dgm:pt>
    <dgm:pt modelId="{0AB768DC-C724-4E33-8000-6345830CD913}" type="sib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506A52A4-958F-4EF6-B398-5B67755AFBDA}" type="par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0E4F09D2-C9BC-49DD-BA6E-C4EB2B9AAD0B}" type="pres">
      <dgm:prSet presAssocID="{13BAADD6-3061-48CC-BEDC-F5FC1F8B9B2D}" presName="arrowDiagram" presStyleCnt="0">
        <dgm:presLayoutVars>
          <dgm:chMax val="5"/>
          <dgm:dir/>
          <dgm:resizeHandles val="exact"/>
        </dgm:presLayoutVars>
      </dgm:prSet>
      <dgm:spPr/>
    </dgm:pt>
    <dgm:pt modelId="{CFC1EABF-3BEB-49AA-B2C3-2C6B0623EC86}" type="pres">
      <dgm:prSet presAssocID="{13BAADD6-3061-48CC-BEDC-F5FC1F8B9B2D}" presName="arrow" presStyleLbl="bgShp" presStyleIdx="0" presStyleCnt="1" custScaleY="127808" custLinFactNeighborX="-170" custLinFactNeighborY="-2051"/>
      <dgm:spPr>
        <a:solidFill>
          <a:srgbClr val="FFFF00"/>
        </a:solidFill>
      </dgm:spPr>
    </dgm:pt>
    <dgm:pt modelId="{B2E07FDC-D19E-4584-93DA-A5F299C1C783}" type="pres">
      <dgm:prSet presAssocID="{13BAADD6-3061-48CC-BEDC-F5FC1F8B9B2D}" presName="arrowDiagram3" presStyleCnt="0"/>
      <dgm:spPr/>
    </dgm:pt>
    <dgm:pt modelId="{895DCCC0-366F-442C-9839-95E5C2B8C139}" type="pres">
      <dgm:prSet presAssocID="{DD494A54-0CB4-42A9-9DDC-4AD478028945}" presName="bullet3a" presStyleLbl="node1" presStyleIdx="0" presStyleCnt="3" custLinFactNeighborX="75757" custLinFactNeighborY="62054"/>
      <dgm:spPr>
        <a:solidFill>
          <a:srgbClr val="1111D9"/>
        </a:solidFill>
      </dgm:spPr>
    </dgm:pt>
    <dgm:pt modelId="{04DA04D9-1BCF-448F-A630-984E6D68C95B}" type="pres">
      <dgm:prSet presAssocID="{DD494A54-0CB4-42A9-9DDC-4AD478028945}" presName="textBox3a" presStyleLbl="revTx" presStyleIdx="0" presStyleCnt="3" custScaleX="94998" custScaleY="69548" custLinFactNeighborX="-11183" custLinFactNeighborY="105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E355C-3AAC-4D2A-9886-EE129A510FEA}" type="pres">
      <dgm:prSet presAssocID="{6B03E7F2-3552-42AF-BA76-66E86C0DCF7F}" presName="bullet3b" presStyleLbl="node1" presStyleIdx="1" presStyleCnt="3" custLinFactY="-15049" custLinFactNeighborX="31463" custLinFactNeighborY="-100000"/>
      <dgm:spPr>
        <a:solidFill>
          <a:srgbClr val="1111D9"/>
        </a:solidFill>
      </dgm:spPr>
    </dgm:pt>
    <dgm:pt modelId="{A089DD61-D597-4A06-88F7-39646F615002}" type="pres">
      <dgm:prSet presAssocID="{6B03E7F2-3552-42AF-BA76-66E86C0DCF7F}" presName="textBox3b" presStyleLbl="revTx" presStyleIdx="1" presStyleCnt="3" custScaleX="172866" custScaleY="33050" custLinFactNeighborX="10503" custLinFactNeighborY="-350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D2713-AAEF-42FC-8B46-B6FE548DE640}" type="pres">
      <dgm:prSet presAssocID="{4D2BA149-43F9-4A4E-A7C3-FF89C28F0788}" presName="bullet3c" presStyleLbl="node1" presStyleIdx="2" presStyleCnt="3" custScaleX="99770" custLinFactX="2505" custLinFactY="-96912" custLinFactNeighborX="100000" custLinFactNeighborY="-100000"/>
      <dgm:spPr>
        <a:solidFill>
          <a:srgbClr val="1111D9"/>
        </a:solidFill>
      </dgm:spPr>
    </dgm:pt>
    <dgm:pt modelId="{36EFF712-A687-47D4-9DF4-0471D174E5AB}" type="pres">
      <dgm:prSet presAssocID="{4D2BA149-43F9-4A4E-A7C3-FF89C28F0788}" presName="textBox3c" presStyleLbl="revTx" presStyleIdx="2" presStyleCnt="3" custScaleX="109243" custScaleY="34936" custLinFactNeighborX="52744" custLinFactNeighborY="-782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BF7796-8C45-43C7-948C-B81BBCAA5B68}" srcId="{13BAADD6-3061-48CC-BEDC-F5FC1F8B9B2D}" destId="{4D2BA149-43F9-4A4E-A7C3-FF89C28F0788}" srcOrd="2" destOrd="0" parTransId="{506A52A4-958F-4EF6-B398-5B67755AFBDA}" sibTransId="{0AB768DC-C724-4E33-8000-6345830CD913}"/>
    <dgm:cxn modelId="{D4390C36-0EFC-45AD-A2C6-FBB4A378D61E}" type="presOf" srcId="{13BAADD6-3061-48CC-BEDC-F5FC1F8B9B2D}" destId="{0E4F09D2-C9BC-49DD-BA6E-C4EB2B9AAD0B}" srcOrd="0" destOrd="0" presId="urn:microsoft.com/office/officeart/2005/8/layout/arrow2"/>
    <dgm:cxn modelId="{0C735920-2278-437A-A252-A5099ADC3C0E}" srcId="{13BAADD6-3061-48CC-BEDC-F5FC1F8B9B2D}" destId="{DD494A54-0CB4-42A9-9DDC-4AD478028945}" srcOrd="0" destOrd="0" parTransId="{7CCAA320-EF89-4CCB-9753-0D6B8AB866B5}" sibTransId="{E986750B-2C7D-4758-A053-C74D1E28F43E}"/>
    <dgm:cxn modelId="{59DDD7D8-9540-443F-AEF3-697DE3D7DD8E}" type="presOf" srcId="{4D2BA149-43F9-4A4E-A7C3-FF89C28F0788}" destId="{36EFF712-A687-47D4-9DF4-0471D174E5AB}" srcOrd="0" destOrd="0" presId="urn:microsoft.com/office/officeart/2005/8/layout/arrow2"/>
    <dgm:cxn modelId="{D84DB1DA-723E-4FC3-AF82-C05448443069}" type="presOf" srcId="{DD494A54-0CB4-42A9-9DDC-4AD478028945}" destId="{04DA04D9-1BCF-448F-A630-984E6D68C95B}" srcOrd="0" destOrd="0" presId="urn:microsoft.com/office/officeart/2005/8/layout/arrow2"/>
    <dgm:cxn modelId="{4A3F5554-33D4-4744-BE94-958181DBB92A}" srcId="{13BAADD6-3061-48CC-BEDC-F5FC1F8B9B2D}" destId="{6B03E7F2-3552-42AF-BA76-66E86C0DCF7F}" srcOrd="1" destOrd="0" parTransId="{3AA7551B-B6BC-41FF-9D17-AC1DFDD63C01}" sibTransId="{5A985267-537B-417C-A579-A441E0759C03}"/>
    <dgm:cxn modelId="{83E12EB9-9EE4-4669-A100-E0D5027E95FA}" type="presOf" srcId="{6B03E7F2-3552-42AF-BA76-66E86C0DCF7F}" destId="{A089DD61-D597-4A06-88F7-39646F615002}" srcOrd="0" destOrd="0" presId="urn:microsoft.com/office/officeart/2005/8/layout/arrow2"/>
    <dgm:cxn modelId="{4C74A080-6ED3-46D1-8B6A-FFC677494C24}" type="presParOf" srcId="{0E4F09D2-C9BC-49DD-BA6E-C4EB2B9AAD0B}" destId="{CFC1EABF-3BEB-49AA-B2C3-2C6B0623EC86}" srcOrd="0" destOrd="0" presId="urn:microsoft.com/office/officeart/2005/8/layout/arrow2"/>
    <dgm:cxn modelId="{2174F43D-6E6C-434E-A22E-0F59D3F96A00}" type="presParOf" srcId="{0E4F09D2-C9BC-49DD-BA6E-C4EB2B9AAD0B}" destId="{B2E07FDC-D19E-4584-93DA-A5F299C1C783}" srcOrd="1" destOrd="0" presId="urn:microsoft.com/office/officeart/2005/8/layout/arrow2"/>
    <dgm:cxn modelId="{F7F545DD-8444-446B-B2BD-828B8934EEC8}" type="presParOf" srcId="{B2E07FDC-D19E-4584-93DA-A5F299C1C783}" destId="{895DCCC0-366F-442C-9839-95E5C2B8C139}" srcOrd="0" destOrd="0" presId="urn:microsoft.com/office/officeart/2005/8/layout/arrow2"/>
    <dgm:cxn modelId="{1A7A2236-D8FE-40CC-BB6C-9538E535F9D9}" type="presParOf" srcId="{B2E07FDC-D19E-4584-93DA-A5F299C1C783}" destId="{04DA04D9-1BCF-448F-A630-984E6D68C95B}" srcOrd="1" destOrd="0" presId="urn:microsoft.com/office/officeart/2005/8/layout/arrow2"/>
    <dgm:cxn modelId="{2648DC9A-9BEE-4037-A35A-9F41031652A2}" type="presParOf" srcId="{B2E07FDC-D19E-4584-93DA-A5F299C1C783}" destId="{DE0E355C-3AAC-4D2A-9886-EE129A510FEA}" srcOrd="2" destOrd="0" presId="urn:microsoft.com/office/officeart/2005/8/layout/arrow2"/>
    <dgm:cxn modelId="{815B9EB7-AC85-4A9D-BE05-1C569AB7397B}" type="presParOf" srcId="{B2E07FDC-D19E-4584-93DA-A5F299C1C783}" destId="{A089DD61-D597-4A06-88F7-39646F615002}" srcOrd="3" destOrd="0" presId="urn:microsoft.com/office/officeart/2005/8/layout/arrow2"/>
    <dgm:cxn modelId="{57E21A85-78C0-4FC1-B478-06671AC29FF1}" type="presParOf" srcId="{B2E07FDC-D19E-4584-93DA-A5F299C1C783}" destId="{ECED2713-AAEF-42FC-8B46-B6FE548DE640}" srcOrd="4" destOrd="0" presId="urn:microsoft.com/office/officeart/2005/8/layout/arrow2"/>
    <dgm:cxn modelId="{A6F122B1-F984-4668-9837-CE811DC15E7C}" type="presParOf" srcId="{B2E07FDC-D19E-4584-93DA-A5F299C1C783}" destId="{36EFF712-A687-47D4-9DF4-0471D174E5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BAADD6-3061-48CC-BEDC-F5FC1F8B9B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494A54-0CB4-42A9-9DDC-4AD478028945}">
      <dgm:prSet phldrT="[文字]" custT="1"/>
      <dgm:spPr/>
      <dgm:t>
        <a:bodyPr/>
        <a:lstStyle/>
        <a:p>
          <a:pPr marL="0" algn="l" defTabSz="914400" rtl="0" eaLnBrk="1" latinLnBrk="0" hangingPunct="1"/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gm:t>
    </dgm:pt>
    <dgm:pt modelId="{E986750B-2C7D-4758-A053-C74D1E28F43E}" type="sib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7CCAA320-EF89-4CCB-9753-0D6B8AB866B5}" type="par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6B03E7F2-3552-42AF-BA76-66E86C0DCF7F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dirty="0"/>
        </a:p>
      </dgm:t>
    </dgm:pt>
    <dgm:pt modelId="{5A985267-537B-417C-A579-A441E0759C03}" type="sib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3AA7551B-B6BC-41FF-9D17-AC1DFDD63C01}" type="par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4D2BA149-43F9-4A4E-A7C3-FF89C28F0788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dirty="0"/>
        </a:p>
      </dgm:t>
    </dgm:pt>
    <dgm:pt modelId="{0AB768DC-C724-4E33-8000-6345830CD913}" type="sib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506A52A4-958F-4EF6-B398-5B67755AFBDA}" type="par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0E4F09D2-C9BC-49DD-BA6E-C4EB2B9AAD0B}" type="pres">
      <dgm:prSet presAssocID="{13BAADD6-3061-48CC-BEDC-F5FC1F8B9B2D}" presName="arrowDiagram" presStyleCnt="0">
        <dgm:presLayoutVars>
          <dgm:chMax val="5"/>
          <dgm:dir/>
          <dgm:resizeHandles val="exact"/>
        </dgm:presLayoutVars>
      </dgm:prSet>
      <dgm:spPr/>
    </dgm:pt>
    <dgm:pt modelId="{CFC1EABF-3BEB-49AA-B2C3-2C6B0623EC86}" type="pres">
      <dgm:prSet presAssocID="{13BAADD6-3061-48CC-BEDC-F5FC1F8B9B2D}" presName="arrow" presStyleLbl="bgShp" presStyleIdx="0" presStyleCnt="1" custScaleY="127808" custLinFactNeighborX="-170" custLinFactNeighborY="-2051"/>
      <dgm:spPr>
        <a:solidFill>
          <a:srgbClr val="FFFF00"/>
        </a:solidFill>
      </dgm:spPr>
    </dgm:pt>
    <dgm:pt modelId="{B2E07FDC-D19E-4584-93DA-A5F299C1C783}" type="pres">
      <dgm:prSet presAssocID="{13BAADD6-3061-48CC-BEDC-F5FC1F8B9B2D}" presName="arrowDiagram3" presStyleCnt="0"/>
      <dgm:spPr/>
    </dgm:pt>
    <dgm:pt modelId="{895DCCC0-366F-442C-9839-95E5C2B8C139}" type="pres">
      <dgm:prSet presAssocID="{DD494A54-0CB4-42A9-9DDC-4AD478028945}" presName="bullet3a" presStyleLbl="node1" presStyleIdx="0" presStyleCnt="3" custLinFactNeighborX="75757" custLinFactNeighborY="62054"/>
      <dgm:spPr>
        <a:solidFill>
          <a:srgbClr val="1111D9"/>
        </a:solidFill>
      </dgm:spPr>
    </dgm:pt>
    <dgm:pt modelId="{04DA04D9-1BCF-448F-A630-984E6D68C95B}" type="pres">
      <dgm:prSet presAssocID="{DD494A54-0CB4-42A9-9DDC-4AD478028945}" presName="textBox3a" presStyleLbl="revTx" presStyleIdx="0" presStyleCnt="3" custScaleX="94998" custScaleY="69548" custLinFactNeighborX="-11183" custLinFactNeighborY="105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E355C-3AAC-4D2A-9886-EE129A510FEA}" type="pres">
      <dgm:prSet presAssocID="{6B03E7F2-3552-42AF-BA76-66E86C0DCF7F}" presName="bullet3b" presStyleLbl="node1" presStyleIdx="1" presStyleCnt="3" custLinFactY="-15049" custLinFactNeighborX="31463" custLinFactNeighborY="-100000"/>
      <dgm:spPr>
        <a:solidFill>
          <a:srgbClr val="1111D9"/>
        </a:solidFill>
      </dgm:spPr>
    </dgm:pt>
    <dgm:pt modelId="{A089DD61-D597-4A06-88F7-39646F615002}" type="pres">
      <dgm:prSet presAssocID="{6B03E7F2-3552-42AF-BA76-66E86C0DCF7F}" presName="textBox3b" presStyleLbl="revTx" presStyleIdx="1" presStyleCnt="3" custScaleX="172866" custScaleY="33050" custLinFactNeighborX="10503" custLinFactNeighborY="-350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D2713-AAEF-42FC-8B46-B6FE548DE640}" type="pres">
      <dgm:prSet presAssocID="{4D2BA149-43F9-4A4E-A7C3-FF89C28F0788}" presName="bullet3c" presStyleLbl="node1" presStyleIdx="2" presStyleCnt="3" custScaleX="99770" custLinFactX="2505" custLinFactY="-96912" custLinFactNeighborX="100000" custLinFactNeighborY="-100000"/>
      <dgm:spPr>
        <a:solidFill>
          <a:srgbClr val="1111D9"/>
        </a:solidFill>
      </dgm:spPr>
    </dgm:pt>
    <dgm:pt modelId="{36EFF712-A687-47D4-9DF4-0471D174E5AB}" type="pres">
      <dgm:prSet presAssocID="{4D2BA149-43F9-4A4E-A7C3-FF89C28F0788}" presName="textBox3c" presStyleLbl="revTx" presStyleIdx="2" presStyleCnt="3" custScaleX="109243" custScaleY="34936" custLinFactNeighborX="52744" custLinFactNeighborY="-782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BF7796-8C45-43C7-948C-B81BBCAA5B68}" srcId="{13BAADD6-3061-48CC-BEDC-F5FC1F8B9B2D}" destId="{4D2BA149-43F9-4A4E-A7C3-FF89C28F0788}" srcOrd="2" destOrd="0" parTransId="{506A52A4-958F-4EF6-B398-5B67755AFBDA}" sibTransId="{0AB768DC-C724-4E33-8000-6345830CD913}"/>
    <dgm:cxn modelId="{D4390C36-0EFC-45AD-A2C6-FBB4A378D61E}" type="presOf" srcId="{13BAADD6-3061-48CC-BEDC-F5FC1F8B9B2D}" destId="{0E4F09D2-C9BC-49DD-BA6E-C4EB2B9AAD0B}" srcOrd="0" destOrd="0" presId="urn:microsoft.com/office/officeart/2005/8/layout/arrow2"/>
    <dgm:cxn modelId="{0C735920-2278-437A-A252-A5099ADC3C0E}" srcId="{13BAADD6-3061-48CC-BEDC-F5FC1F8B9B2D}" destId="{DD494A54-0CB4-42A9-9DDC-4AD478028945}" srcOrd="0" destOrd="0" parTransId="{7CCAA320-EF89-4CCB-9753-0D6B8AB866B5}" sibTransId="{E986750B-2C7D-4758-A053-C74D1E28F43E}"/>
    <dgm:cxn modelId="{59DDD7D8-9540-443F-AEF3-697DE3D7DD8E}" type="presOf" srcId="{4D2BA149-43F9-4A4E-A7C3-FF89C28F0788}" destId="{36EFF712-A687-47D4-9DF4-0471D174E5AB}" srcOrd="0" destOrd="0" presId="urn:microsoft.com/office/officeart/2005/8/layout/arrow2"/>
    <dgm:cxn modelId="{D84DB1DA-723E-4FC3-AF82-C05448443069}" type="presOf" srcId="{DD494A54-0CB4-42A9-9DDC-4AD478028945}" destId="{04DA04D9-1BCF-448F-A630-984E6D68C95B}" srcOrd="0" destOrd="0" presId="urn:microsoft.com/office/officeart/2005/8/layout/arrow2"/>
    <dgm:cxn modelId="{4A3F5554-33D4-4744-BE94-958181DBB92A}" srcId="{13BAADD6-3061-48CC-BEDC-F5FC1F8B9B2D}" destId="{6B03E7F2-3552-42AF-BA76-66E86C0DCF7F}" srcOrd="1" destOrd="0" parTransId="{3AA7551B-B6BC-41FF-9D17-AC1DFDD63C01}" sibTransId="{5A985267-537B-417C-A579-A441E0759C03}"/>
    <dgm:cxn modelId="{83E12EB9-9EE4-4669-A100-E0D5027E95FA}" type="presOf" srcId="{6B03E7F2-3552-42AF-BA76-66E86C0DCF7F}" destId="{A089DD61-D597-4A06-88F7-39646F615002}" srcOrd="0" destOrd="0" presId="urn:microsoft.com/office/officeart/2005/8/layout/arrow2"/>
    <dgm:cxn modelId="{4C74A080-6ED3-46D1-8B6A-FFC677494C24}" type="presParOf" srcId="{0E4F09D2-C9BC-49DD-BA6E-C4EB2B9AAD0B}" destId="{CFC1EABF-3BEB-49AA-B2C3-2C6B0623EC86}" srcOrd="0" destOrd="0" presId="urn:microsoft.com/office/officeart/2005/8/layout/arrow2"/>
    <dgm:cxn modelId="{2174F43D-6E6C-434E-A22E-0F59D3F96A00}" type="presParOf" srcId="{0E4F09D2-C9BC-49DD-BA6E-C4EB2B9AAD0B}" destId="{B2E07FDC-D19E-4584-93DA-A5F299C1C783}" srcOrd="1" destOrd="0" presId="urn:microsoft.com/office/officeart/2005/8/layout/arrow2"/>
    <dgm:cxn modelId="{F7F545DD-8444-446B-B2BD-828B8934EEC8}" type="presParOf" srcId="{B2E07FDC-D19E-4584-93DA-A5F299C1C783}" destId="{895DCCC0-366F-442C-9839-95E5C2B8C139}" srcOrd="0" destOrd="0" presId="urn:microsoft.com/office/officeart/2005/8/layout/arrow2"/>
    <dgm:cxn modelId="{1A7A2236-D8FE-40CC-BB6C-9538E535F9D9}" type="presParOf" srcId="{B2E07FDC-D19E-4584-93DA-A5F299C1C783}" destId="{04DA04D9-1BCF-448F-A630-984E6D68C95B}" srcOrd="1" destOrd="0" presId="urn:microsoft.com/office/officeart/2005/8/layout/arrow2"/>
    <dgm:cxn modelId="{2648DC9A-9BEE-4037-A35A-9F41031652A2}" type="presParOf" srcId="{B2E07FDC-D19E-4584-93DA-A5F299C1C783}" destId="{DE0E355C-3AAC-4D2A-9886-EE129A510FEA}" srcOrd="2" destOrd="0" presId="urn:microsoft.com/office/officeart/2005/8/layout/arrow2"/>
    <dgm:cxn modelId="{815B9EB7-AC85-4A9D-BE05-1C569AB7397B}" type="presParOf" srcId="{B2E07FDC-D19E-4584-93DA-A5F299C1C783}" destId="{A089DD61-D597-4A06-88F7-39646F615002}" srcOrd="3" destOrd="0" presId="urn:microsoft.com/office/officeart/2005/8/layout/arrow2"/>
    <dgm:cxn modelId="{57E21A85-78C0-4FC1-B478-06671AC29FF1}" type="presParOf" srcId="{B2E07FDC-D19E-4584-93DA-A5F299C1C783}" destId="{ECED2713-AAEF-42FC-8B46-B6FE548DE640}" srcOrd="4" destOrd="0" presId="urn:microsoft.com/office/officeart/2005/8/layout/arrow2"/>
    <dgm:cxn modelId="{A6F122B1-F984-4668-9837-CE811DC15E7C}" type="presParOf" srcId="{B2E07FDC-D19E-4584-93DA-A5F299C1C783}" destId="{36EFF712-A687-47D4-9DF4-0471D174E5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BAADD6-3061-48CC-BEDC-F5FC1F8B9B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494A54-0CB4-42A9-9DDC-4AD478028945}">
      <dgm:prSet phldrT="[文字]" custT="1"/>
      <dgm:spPr/>
      <dgm:t>
        <a:bodyPr/>
        <a:lstStyle/>
        <a:p>
          <a:pPr marL="0" algn="l" defTabSz="914400" rtl="0" eaLnBrk="1" latinLnBrk="0" hangingPunct="1"/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gm:t>
    </dgm:pt>
    <dgm:pt modelId="{E986750B-2C7D-4758-A053-C74D1E28F43E}" type="sib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7CCAA320-EF89-4CCB-9753-0D6B8AB866B5}" type="par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6B03E7F2-3552-42AF-BA76-66E86C0DCF7F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dirty="0"/>
        </a:p>
      </dgm:t>
    </dgm:pt>
    <dgm:pt modelId="{5A985267-537B-417C-A579-A441E0759C03}" type="sib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3AA7551B-B6BC-41FF-9D17-AC1DFDD63C01}" type="par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4D2BA149-43F9-4A4E-A7C3-FF89C28F0788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dirty="0"/>
        </a:p>
      </dgm:t>
    </dgm:pt>
    <dgm:pt modelId="{0AB768DC-C724-4E33-8000-6345830CD913}" type="sib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506A52A4-958F-4EF6-B398-5B67755AFBDA}" type="par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0E4F09D2-C9BC-49DD-BA6E-C4EB2B9AAD0B}" type="pres">
      <dgm:prSet presAssocID="{13BAADD6-3061-48CC-BEDC-F5FC1F8B9B2D}" presName="arrowDiagram" presStyleCnt="0">
        <dgm:presLayoutVars>
          <dgm:chMax val="5"/>
          <dgm:dir/>
          <dgm:resizeHandles val="exact"/>
        </dgm:presLayoutVars>
      </dgm:prSet>
      <dgm:spPr/>
    </dgm:pt>
    <dgm:pt modelId="{CFC1EABF-3BEB-49AA-B2C3-2C6B0623EC86}" type="pres">
      <dgm:prSet presAssocID="{13BAADD6-3061-48CC-BEDC-F5FC1F8B9B2D}" presName="arrow" presStyleLbl="bgShp" presStyleIdx="0" presStyleCnt="1" custScaleY="127808" custLinFactNeighborX="-170" custLinFactNeighborY="-2051"/>
      <dgm:spPr>
        <a:solidFill>
          <a:srgbClr val="FFFF00"/>
        </a:solidFill>
      </dgm:spPr>
    </dgm:pt>
    <dgm:pt modelId="{B2E07FDC-D19E-4584-93DA-A5F299C1C783}" type="pres">
      <dgm:prSet presAssocID="{13BAADD6-3061-48CC-BEDC-F5FC1F8B9B2D}" presName="arrowDiagram3" presStyleCnt="0"/>
      <dgm:spPr/>
    </dgm:pt>
    <dgm:pt modelId="{895DCCC0-366F-442C-9839-95E5C2B8C139}" type="pres">
      <dgm:prSet presAssocID="{DD494A54-0CB4-42A9-9DDC-4AD478028945}" presName="bullet3a" presStyleLbl="node1" presStyleIdx="0" presStyleCnt="3" custLinFactNeighborX="75757" custLinFactNeighborY="62054"/>
      <dgm:spPr>
        <a:solidFill>
          <a:srgbClr val="1111D9"/>
        </a:solidFill>
      </dgm:spPr>
    </dgm:pt>
    <dgm:pt modelId="{04DA04D9-1BCF-448F-A630-984E6D68C95B}" type="pres">
      <dgm:prSet presAssocID="{DD494A54-0CB4-42A9-9DDC-4AD478028945}" presName="textBox3a" presStyleLbl="revTx" presStyleIdx="0" presStyleCnt="3" custScaleX="94998" custScaleY="69548" custLinFactNeighborX="-11183" custLinFactNeighborY="105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E355C-3AAC-4D2A-9886-EE129A510FEA}" type="pres">
      <dgm:prSet presAssocID="{6B03E7F2-3552-42AF-BA76-66E86C0DCF7F}" presName="bullet3b" presStyleLbl="node1" presStyleIdx="1" presStyleCnt="3" custLinFactY="-15049" custLinFactNeighborX="31463" custLinFactNeighborY="-100000"/>
      <dgm:spPr>
        <a:solidFill>
          <a:srgbClr val="1111D9"/>
        </a:solidFill>
      </dgm:spPr>
    </dgm:pt>
    <dgm:pt modelId="{A089DD61-D597-4A06-88F7-39646F615002}" type="pres">
      <dgm:prSet presAssocID="{6B03E7F2-3552-42AF-BA76-66E86C0DCF7F}" presName="textBox3b" presStyleLbl="revTx" presStyleIdx="1" presStyleCnt="3" custScaleX="172866" custScaleY="33050" custLinFactNeighborX="10503" custLinFactNeighborY="-350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D2713-AAEF-42FC-8B46-B6FE548DE640}" type="pres">
      <dgm:prSet presAssocID="{4D2BA149-43F9-4A4E-A7C3-FF89C28F0788}" presName="bullet3c" presStyleLbl="node1" presStyleIdx="2" presStyleCnt="3" custScaleX="99770" custLinFactX="2505" custLinFactY="-96912" custLinFactNeighborX="100000" custLinFactNeighborY="-100000"/>
      <dgm:spPr>
        <a:solidFill>
          <a:srgbClr val="1111D9"/>
        </a:solidFill>
      </dgm:spPr>
    </dgm:pt>
    <dgm:pt modelId="{36EFF712-A687-47D4-9DF4-0471D174E5AB}" type="pres">
      <dgm:prSet presAssocID="{4D2BA149-43F9-4A4E-A7C3-FF89C28F0788}" presName="textBox3c" presStyleLbl="revTx" presStyleIdx="2" presStyleCnt="3" custScaleX="109243" custScaleY="34936" custLinFactNeighborX="52744" custLinFactNeighborY="-782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BF7796-8C45-43C7-948C-B81BBCAA5B68}" srcId="{13BAADD6-3061-48CC-BEDC-F5FC1F8B9B2D}" destId="{4D2BA149-43F9-4A4E-A7C3-FF89C28F0788}" srcOrd="2" destOrd="0" parTransId="{506A52A4-958F-4EF6-B398-5B67755AFBDA}" sibTransId="{0AB768DC-C724-4E33-8000-6345830CD913}"/>
    <dgm:cxn modelId="{D4390C36-0EFC-45AD-A2C6-FBB4A378D61E}" type="presOf" srcId="{13BAADD6-3061-48CC-BEDC-F5FC1F8B9B2D}" destId="{0E4F09D2-C9BC-49DD-BA6E-C4EB2B9AAD0B}" srcOrd="0" destOrd="0" presId="urn:microsoft.com/office/officeart/2005/8/layout/arrow2"/>
    <dgm:cxn modelId="{0C735920-2278-437A-A252-A5099ADC3C0E}" srcId="{13BAADD6-3061-48CC-BEDC-F5FC1F8B9B2D}" destId="{DD494A54-0CB4-42A9-9DDC-4AD478028945}" srcOrd="0" destOrd="0" parTransId="{7CCAA320-EF89-4CCB-9753-0D6B8AB866B5}" sibTransId="{E986750B-2C7D-4758-A053-C74D1E28F43E}"/>
    <dgm:cxn modelId="{59DDD7D8-9540-443F-AEF3-697DE3D7DD8E}" type="presOf" srcId="{4D2BA149-43F9-4A4E-A7C3-FF89C28F0788}" destId="{36EFF712-A687-47D4-9DF4-0471D174E5AB}" srcOrd="0" destOrd="0" presId="urn:microsoft.com/office/officeart/2005/8/layout/arrow2"/>
    <dgm:cxn modelId="{D84DB1DA-723E-4FC3-AF82-C05448443069}" type="presOf" srcId="{DD494A54-0CB4-42A9-9DDC-4AD478028945}" destId="{04DA04D9-1BCF-448F-A630-984E6D68C95B}" srcOrd="0" destOrd="0" presId="urn:microsoft.com/office/officeart/2005/8/layout/arrow2"/>
    <dgm:cxn modelId="{4A3F5554-33D4-4744-BE94-958181DBB92A}" srcId="{13BAADD6-3061-48CC-BEDC-F5FC1F8B9B2D}" destId="{6B03E7F2-3552-42AF-BA76-66E86C0DCF7F}" srcOrd="1" destOrd="0" parTransId="{3AA7551B-B6BC-41FF-9D17-AC1DFDD63C01}" sibTransId="{5A985267-537B-417C-A579-A441E0759C03}"/>
    <dgm:cxn modelId="{83E12EB9-9EE4-4669-A100-E0D5027E95FA}" type="presOf" srcId="{6B03E7F2-3552-42AF-BA76-66E86C0DCF7F}" destId="{A089DD61-D597-4A06-88F7-39646F615002}" srcOrd="0" destOrd="0" presId="urn:microsoft.com/office/officeart/2005/8/layout/arrow2"/>
    <dgm:cxn modelId="{4C74A080-6ED3-46D1-8B6A-FFC677494C24}" type="presParOf" srcId="{0E4F09D2-C9BC-49DD-BA6E-C4EB2B9AAD0B}" destId="{CFC1EABF-3BEB-49AA-B2C3-2C6B0623EC86}" srcOrd="0" destOrd="0" presId="urn:microsoft.com/office/officeart/2005/8/layout/arrow2"/>
    <dgm:cxn modelId="{2174F43D-6E6C-434E-A22E-0F59D3F96A00}" type="presParOf" srcId="{0E4F09D2-C9BC-49DD-BA6E-C4EB2B9AAD0B}" destId="{B2E07FDC-D19E-4584-93DA-A5F299C1C783}" srcOrd="1" destOrd="0" presId="urn:microsoft.com/office/officeart/2005/8/layout/arrow2"/>
    <dgm:cxn modelId="{F7F545DD-8444-446B-B2BD-828B8934EEC8}" type="presParOf" srcId="{B2E07FDC-D19E-4584-93DA-A5F299C1C783}" destId="{895DCCC0-366F-442C-9839-95E5C2B8C139}" srcOrd="0" destOrd="0" presId="urn:microsoft.com/office/officeart/2005/8/layout/arrow2"/>
    <dgm:cxn modelId="{1A7A2236-D8FE-40CC-BB6C-9538E535F9D9}" type="presParOf" srcId="{B2E07FDC-D19E-4584-93DA-A5F299C1C783}" destId="{04DA04D9-1BCF-448F-A630-984E6D68C95B}" srcOrd="1" destOrd="0" presId="urn:microsoft.com/office/officeart/2005/8/layout/arrow2"/>
    <dgm:cxn modelId="{2648DC9A-9BEE-4037-A35A-9F41031652A2}" type="presParOf" srcId="{B2E07FDC-D19E-4584-93DA-A5F299C1C783}" destId="{DE0E355C-3AAC-4D2A-9886-EE129A510FEA}" srcOrd="2" destOrd="0" presId="urn:microsoft.com/office/officeart/2005/8/layout/arrow2"/>
    <dgm:cxn modelId="{815B9EB7-AC85-4A9D-BE05-1C569AB7397B}" type="presParOf" srcId="{B2E07FDC-D19E-4584-93DA-A5F299C1C783}" destId="{A089DD61-D597-4A06-88F7-39646F615002}" srcOrd="3" destOrd="0" presId="urn:microsoft.com/office/officeart/2005/8/layout/arrow2"/>
    <dgm:cxn modelId="{57E21A85-78C0-4FC1-B478-06671AC29FF1}" type="presParOf" srcId="{B2E07FDC-D19E-4584-93DA-A5F299C1C783}" destId="{ECED2713-AAEF-42FC-8B46-B6FE548DE640}" srcOrd="4" destOrd="0" presId="urn:microsoft.com/office/officeart/2005/8/layout/arrow2"/>
    <dgm:cxn modelId="{A6F122B1-F984-4668-9837-CE811DC15E7C}" type="presParOf" srcId="{B2E07FDC-D19E-4584-93DA-A5F299C1C783}" destId="{36EFF712-A687-47D4-9DF4-0471D174E5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BAADD6-3061-48CC-BEDC-F5FC1F8B9B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494A54-0CB4-42A9-9DDC-4AD478028945}">
      <dgm:prSet phldrT="[文字]" custT="1"/>
      <dgm:spPr/>
      <dgm:t>
        <a:bodyPr/>
        <a:lstStyle/>
        <a:p>
          <a:pPr marL="0" algn="l" defTabSz="914400" rtl="0" eaLnBrk="1" latinLnBrk="0" hangingPunct="1"/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gm:t>
    </dgm:pt>
    <dgm:pt modelId="{E986750B-2C7D-4758-A053-C74D1E28F43E}" type="sib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7CCAA320-EF89-4CCB-9753-0D6B8AB866B5}" type="parTrans" cxnId="{0C735920-2278-437A-A252-A5099ADC3C0E}">
      <dgm:prSet/>
      <dgm:spPr/>
      <dgm:t>
        <a:bodyPr/>
        <a:lstStyle/>
        <a:p>
          <a:endParaRPr lang="zh-TW" altLang="en-US"/>
        </a:p>
      </dgm:t>
    </dgm:pt>
    <dgm:pt modelId="{6B03E7F2-3552-42AF-BA76-66E86C0DCF7F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dirty="0"/>
        </a:p>
      </dgm:t>
    </dgm:pt>
    <dgm:pt modelId="{5A985267-537B-417C-A579-A441E0759C03}" type="sib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3AA7551B-B6BC-41FF-9D17-AC1DFDD63C01}" type="parTrans" cxnId="{4A3F5554-33D4-4744-BE94-958181DBB92A}">
      <dgm:prSet/>
      <dgm:spPr/>
      <dgm:t>
        <a:bodyPr/>
        <a:lstStyle/>
        <a:p>
          <a:endParaRPr lang="zh-TW" altLang="en-US"/>
        </a:p>
      </dgm:t>
    </dgm:pt>
    <dgm:pt modelId="{4D2BA149-43F9-4A4E-A7C3-FF89C28F0788}">
      <dgm:prSet phldrT="[文字]" custT="1"/>
      <dgm:spPr/>
      <dgm:t>
        <a:bodyPr/>
        <a:lstStyle/>
        <a:p>
          <a:pPr rtl="0"/>
          <a:r>
            <a:rPr kumimoji="1" lang="en-US" altLang="zh-TW" sz="3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dirty="0"/>
        </a:p>
      </dgm:t>
    </dgm:pt>
    <dgm:pt modelId="{0AB768DC-C724-4E33-8000-6345830CD913}" type="sib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506A52A4-958F-4EF6-B398-5B67755AFBDA}" type="parTrans" cxnId="{21BF7796-8C45-43C7-948C-B81BBCAA5B68}">
      <dgm:prSet/>
      <dgm:spPr/>
      <dgm:t>
        <a:bodyPr/>
        <a:lstStyle/>
        <a:p>
          <a:endParaRPr lang="zh-TW" altLang="en-US"/>
        </a:p>
      </dgm:t>
    </dgm:pt>
    <dgm:pt modelId="{0E4F09D2-C9BC-49DD-BA6E-C4EB2B9AAD0B}" type="pres">
      <dgm:prSet presAssocID="{13BAADD6-3061-48CC-BEDC-F5FC1F8B9B2D}" presName="arrowDiagram" presStyleCnt="0">
        <dgm:presLayoutVars>
          <dgm:chMax val="5"/>
          <dgm:dir/>
          <dgm:resizeHandles val="exact"/>
        </dgm:presLayoutVars>
      </dgm:prSet>
      <dgm:spPr/>
    </dgm:pt>
    <dgm:pt modelId="{CFC1EABF-3BEB-49AA-B2C3-2C6B0623EC86}" type="pres">
      <dgm:prSet presAssocID="{13BAADD6-3061-48CC-BEDC-F5FC1F8B9B2D}" presName="arrow" presStyleLbl="bgShp" presStyleIdx="0" presStyleCnt="1" custScaleY="127808" custLinFactNeighborX="-170" custLinFactNeighborY="-2051"/>
      <dgm:spPr>
        <a:solidFill>
          <a:srgbClr val="FFFF00"/>
        </a:solidFill>
      </dgm:spPr>
    </dgm:pt>
    <dgm:pt modelId="{B2E07FDC-D19E-4584-93DA-A5F299C1C783}" type="pres">
      <dgm:prSet presAssocID="{13BAADD6-3061-48CC-BEDC-F5FC1F8B9B2D}" presName="arrowDiagram3" presStyleCnt="0"/>
      <dgm:spPr/>
    </dgm:pt>
    <dgm:pt modelId="{895DCCC0-366F-442C-9839-95E5C2B8C139}" type="pres">
      <dgm:prSet presAssocID="{DD494A54-0CB4-42A9-9DDC-4AD478028945}" presName="bullet3a" presStyleLbl="node1" presStyleIdx="0" presStyleCnt="3" custLinFactNeighborX="75757" custLinFactNeighborY="62054"/>
      <dgm:spPr>
        <a:solidFill>
          <a:srgbClr val="1111D9"/>
        </a:solidFill>
      </dgm:spPr>
    </dgm:pt>
    <dgm:pt modelId="{04DA04D9-1BCF-448F-A630-984E6D68C95B}" type="pres">
      <dgm:prSet presAssocID="{DD494A54-0CB4-42A9-9DDC-4AD478028945}" presName="textBox3a" presStyleLbl="revTx" presStyleIdx="0" presStyleCnt="3" custScaleX="94998" custScaleY="69548" custLinFactNeighborX="-11183" custLinFactNeighborY="105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E355C-3AAC-4D2A-9886-EE129A510FEA}" type="pres">
      <dgm:prSet presAssocID="{6B03E7F2-3552-42AF-BA76-66E86C0DCF7F}" presName="bullet3b" presStyleLbl="node1" presStyleIdx="1" presStyleCnt="3" custLinFactY="-15049" custLinFactNeighborX="31463" custLinFactNeighborY="-100000"/>
      <dgm:spPr>
        <a:solidFill>
          <a:srgbClr val="1111D9"/>
        </a:solidFill>
      </dgm:spPr>
    </dgm:pt>
    <dgm:pt modelId="{A089DD61-D597-4A06-88F7-39646F615002}" type="pres">
      <dgm:prSet presAssocID="{6B03E7F2-3552-42AF-BA76-66E86C0DCF7F}" presName="textBox3b" presStyleLbl="revTx" presStyleIdx="1" presStyleCnt="3" custScaleX="172866" custScaleY="33050" custLinFactNeighborX="10503" custLinFactNeighborY="-350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D2713-AAEF-42FC-8B46-B6FE548DE640}" type="pres">
      <dgm:prSet presAssocID="{4D2BA149-43F9-4A4E-A7C3-FF89C28F0788}" presName="bullet3c" presStyleLbl="node1" presStyleIdx="2" presStyleCnt="3" custScaleX="99770" custLinFactX="2505" custLinFactY="-96912" custLinFactNeighborX="100000" custLinFactNeighborY="-100000"/>
      <dgm:spPr>
        <a:solidFill>
          <a:srgbClr val="1111D9"/>
        </a:solidFill>
      </dgm:spPr>
    </dgm:pt>
    <dgm:pt modelId="{36EFF712-A687-47D4-9DF4-0471D174E5AB}" type="pres">
      <dgm:prSet presAssocID="{4D2BA149-43F9-4A4E-A7C3-FF89C28F0788}" presName="textBox3c" presStyleLbl="revTx" presStyleIdx="2" presStyleCnt="3" custScaleX="109243" custScaleY="34936" custLinFactNeighborX="52744" custLinFactNeighborY="-7829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BF7796-8C45-43C7-948C-B81BBCAA5B68}" srcId="{13BAADD6-3061-48CC-BEDC-F5FC1F8B9B2D}" destId="{4D2BA149-43F9-4A4E-A7C3-FF89C28F0788}" srcOrd="2" destOrd="0" parTransId="{506A52A4-958F-4EF6-B398-5B67755AFBDA}" sibTransId="{0AB768DC-C724-4E33-8000-6345830CD913}"/>
    <dgm:cxn modelId="{D4390C36-0EFC-45AD-A2C6-FBB4A378D61E}" type="presOf" srcId="{13BAADD6-3061-48CC-BEDC-F5FC1F8B9B2D}" destId="{0E4F09D2-C9BC-49DD-BA6E-C4EB2B9AAD0B}" srcOrd="0" destOrd="0" presId="urn:microsoft.com/office/officeart/2005/8/layout/arrow2"/>
    <dgm:cxn modelId="{0C735920-2278-437A-A252-A5099ADC3C0E}" srcId="{13BAADD6-3061-48CC-BEDC-F5FC1F8B9B2D}" destId="{DD494A54-0CB4-42A9-9DDC-4AD478028945}" srcOrd="0" destOrd="0" parTransId="{7CCAA320-EF89-4CCB-9753-0D6B8AB866B5}" sibTransId="{E986750B-2C7D-4758-A053-C74D1E28F43E}"/>
    <dgm:cxn modelId="{59DDD7D8-9540-443F-AEF3-697DE3D7DD8E}" type="presOf" srcId="{4D2BA149-43F9-4A4E-A7C3-FF89C28F0788}" destId="{36EFF712-A687-47D4-9DF4-0471D174E5AB}" srcOrd="0" destOrd="0" presId="urn:microsoft.com/office/officeart/2005/8/layout/arrow2"/>
    <dgm:cxn modelId="{D84DB1DA-723E-4FC3-AF82-C05448443069}" type="presOf" srcId="{DD494A54-0CB4-42A9-9DDC-4AD478028945}" destId="{04DA04D9-1BCF-448F-A630-984E6D68C95B}" srcOrd="0" destOrd="0" presId="urn:microsoft.com/office/officeart/2005/8/layout/arrow2"/>
    <dgm:cxn modelId="{4A3F5554-33D4-4744-BE94-958181DBB92A}" srcId="{13BAADD6-3061-48CC-BEDC-F5FC1F8B9B2D}" destId="{6B03E7F2-3552-42AF-BA76-66E86C0DCF7F}" srcOrd="1" destOrd="0" parTransId="{3AA7551B-B6BC-41FF-9D17-AC1DFDD63C01}" sibTransId="{5A985267-537B-417C-A579-A441E0759C03}"/>
    <dgm:cxn modelId="{83E12EB9-9EE4-4669-A100-E0D5027E95FA}" type="presOf" srcId="{6B03E7F2-3552-42AF-BA76-66E86C0DCF7F}" destId="{A089DD61-D597-4A06-88F7-39646F615002}" srcOrd="0" destOrd="0" presId="urn:microsoft.com/office/officeart/2005/8/layout/arrow2"/>
    <dgm:cxn modelId="{4C74A080-6ED3-46D1-8B6A-FFC677494C24}" type="presParOf" srcId="{0E4F09D2-C9BC-49DD-BA6E-C4EB2B9AAD0B}" destId="{CFC1EABF-3BEB-49AA-B2C3-2C6B0623EC86}" srcOrd="0" destOrd="0" presId="urn:microsoft.com/office/officeart/2005/8/layout/arrow2"/>
    <dgm:cxn modelId="{2174F43D-6E6C-434E-A22E-0F59D3F96A00}" type="presParOf" srcId="{0E4F09D2-C9BC-49DD-BA6E-C4EB2B9AAD0B}" destId="{B2E07FDC-D19E-4584-93DA-A5F299C1C783}" srcOrd="1" destOrd="0" presId="urn:microsoft.com/office/officeart/2005/8/layout/arrow2"/>
    <dgm:cxn modelId="{F7F545DD-8444-446B-B2BD-828B8934EEC8}" type="presParOf" srcId="{B2E07FDC-D19E-4584-93DA-A5F299C1C783}" destId="{895DCCC0-366F-442C-9839-95E5C2B8C139}" srcOrd="0" destOrd="0" presId="urn:microsoft.com/office/officeart/2005/8/layout/arrow2"/>
    <dgm:cxn modelId="{1A7A2236-D8FE-40CC-BB6C-9538E535F9D9}" type="presParOf" srcId="{B2E07FDC-D19E-4584-93DA-A5F299C1C783}" destId="{04DA04D9-1BCF-448F-A630-984E6D68C95B}" srcOrd="1" destOrd="0" presId="urn:microsoft.com/office/officeart/2005/8/layout/arrow2"/>
    <dgm:cxn modelId="{2648DC9A-9BEE-4037-A35A-9F41031652A2}" type="presParOf" srcId="{B2E07FDC-D19E-4584-93DA-A5F299C1C783}" destId="{DE0E355C-3AAC-4D2A-9886-EE129A510FEA}" srcOrd="2" destOrd="0" presId="urn:microsoft.com/office/officeart/2005/8/layout/arrow2"/>
    <dgm:cxn modelId="{815B9EB7-AC85-4A9D-BE05-1C569AB7397B}" type="presParOf" srcId="{B2E07FDC-D19E-4584-93DA-A5F299C1C783}" destId="{A089DD61-D597-4A06-88F7-39646F615002}" srcOrd="3" destOrd="0" presId="urn:microsoft.com/office/officeart/2005/8/layout/arrow2"/>
    <dgm:cxn modelId="{57E21A85-78C0-4FC1-B478-06671AC29FF1}" type="presParOf" srcId="{B2E07FDC-D19E-4584-93DA-A5F299C1C783}" destId="{ECED2713-AAEF-42FC-8B46-B6FE548DE640}" srcOrd="4" destOrd="0" presId="urn:microsoft.com/office/officeart/2005/8/layout/arrow2"/>
    <dgm:cxn modelId="{A6F122B1-F984-4668-9837-CE811DC15E7C}" type="presParOf" srcId="{B2E07FDC-D19E-4584-93DA-A5F299C1C783}" destId="{36EFF712-A687-47D4-9DF4-0471D174E5A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EABF-3BEB-49AA-B2C3-2C6B0623EC86}">
      <dsp:nvSpPr>
        <dsp:cNvPr id="0" name=""/>
        <dsp:cNvSpPr/>
      </dsp:nvSpPr>
      <dsp:spPr>
        <a:xfrm>
          <a:off x="0" y="116644"/>
          <a:ext cx="7981700" cy="6375781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CCC0-366F-442C-9839-95E5C2B8C139}">
      <dsp:nvSpPr>
        <dsp:cNvPr id="0" name=""/>
        <dsp:cNvSpPr/>
      </dsp:nvSpPr>
      <dsp:spPr>
        <a:xfrm>
          <a:off x="5848101" y="1359364"/>
          <a:ext cx="207524" cy="207524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04D9-1BCF-448F-A630-984E6D68C95B}">
      <dsp:nvSpPr>
        <dsp:cNvPr id="0" name=""/>
        <dsp:cNvSpPr/>
      </dsp:nvSpPr>
      <dsp:spPr>
        <a:xfrm>
          <a:off x="402880" y="4806659"/>
          <a:ext cx="2702661" cy="1650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63" tIns="0" rIns="0" bIns="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60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60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402880" y="4806659"/>
        <a:ext cx="2702661" cy="1650797"/>
      </dsp:txXfrm>
    </dsp:sp>
    <dsp:sp modelId="{DE0E355C-3AAC-4D2A-9886-EE129A510FEA}">
      <dsp:nvSpPr>
        <dsp:cNvPr id="0" name=""/>
        <dsp:cNvSpPr/>
      </dsp:nvSpPr>
      <dsp:spPr>
        <a:xfrm>
          <a:off x="3516398" y="2250097"/>
          <a:ext cx="375139" cy="375139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DD61-D597-4A06-88F7-39646F615002}">
      <dsp:nvSpPr>
        <dsp:cNvPr id="0" name=""/>
        <dsp:cNvSpPr/>
      </dsp:nvSpPr>
      <dsp:spPr>
        <a:xfrm>
          <a:off x="2770243" y="2709408"/>
          <a:ext cx="3311434" cy="8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7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kern="1200" dirty="0"/>
        </a:p>
      </dsp:txBody>
      <dsp:txXfrm>
        <a:off x="2770243" y="2709408"/>
        <a:ext cx="3311434" cy="896903"/>
      </dsp:txXfrm>
    </dsp:sp>
    <dsp:sp modelId="{ECED2713-AAEF-42FC-8B46-B6FE548DE640}">
      <dsp:nvSpPr>
        <dsp:cNvPr id="0" name=""/>
        <dsp:cNvSpPr/>
      </dsp:nvSpPr>
      <dsp:spPr>
        <a:xfrm>
          <a:off x="987565" y="4248035"/>
          <a:ext cx="517617" cy="518810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F712-A687-47D4-9DF4-0471D174E5AB}">
      <dsp:nvSpPr>
        <dsp:cNvPr id="0" name=""/>
        <dsp:cNvSpPr/>
      </dsp:nvSpPr>
      <dsp:spPr>
        <a:xfrm>
          <a:off x="5889032" y="1045695"/>
          <a:ext cx="2092667" cy="858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7" tIns="0" rIns="0" bIns="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28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Actions</a:t>
          </a:r>
          <a:endParaRPr lang="zh-TW" altLang="en-US" sz="2800" kern="1200" dirty="0"/>
        </a:p>
      </dsp:txBody>
      <dsp:txXfrm>
        <a:off x="5889032" y="1045695"/>
        <a:ext cx="2092667" cy="8589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EABF-3BEB-49AA-B2C3-2C6B0623EC86}">
      <dsp:nvSpPr>
        <dsp:cNvPr id="0" name=""/>
        <dsp:cNvSpPr/>
      </dsp:nvSpPr>
      <dsp:spPr>
        <a:xfrm>
          <a:off x="0" y="138793"/>
          <a:ext cx="7981700" cy="6375781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CCC0-366F-442C-9839-95E5C2B8C139}">
      <dsp:nvSpPr>
        <dsp:cNvPr id="0" name=""/>
        <dsp:cNvSpPr/>
      </dsp:nvSpPr>
      <dsp:spPr>
        <a:xfrm>
          <a:off x="1170890" y="4506601"/>
          <a:ext cx="207524" cy="207524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04D9-1BCF-448F-A630-984E6D68C95B}">
      <dsp:nvSpPr>
        <dsp:cNvPr id="0" name=""/>
        <dsp:cNvSpPr/>
      </dsp:nvSpPr>
      <dsp:spPr>
        <a:xfrm>
          <a:off x="955975" y="4853154"/>
          <a:ext cx="1766712" cy="100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63" tIns="0" rIns="0" bIns="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955975" y="4853154"/>
        <a:ext cx="1766712" cy="1002669"/>
      </dsp:txXfrm>
    </dsp:sp>
    <dsp:sp modelId="{DE0E355C-3AAC-4D2A-9886-EE129A510FEA}">
      <dsp:nvSpPr>
        <dsp:cNvPr id="0" name=""/>
        <dsp:cNvSpPr/>
      </dsp:nvSpPr>
      <dsp:spPr>
        <a:xfrm>
          <a:off x="2963506" y="2590338"/>
          <a:ext cx="375139" cy="375139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DD61-D597-4A06-88F7-39646F615002}">
      <dsp:nvSpPr>
        <dsp:cNvPr id="0" name=""/>
        <dsp:cNvSpPr/>
      </dsp:nvSpPr>
      <dsp:spPr>
        <a:xfrm>
          <a:off x="2536328" y="3166598"/>
          <a:ext cx="3311434" cy="8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7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kern="1200" dirty="0"/>
        </a:p>
      </dsp:txBody>
      <dsp:txXfrm>
        <a:off x="2536328" y="3166598"/>
        <a:ext cx="3311434" cy="896903"/>
      </dsp:txXfrm>
    </dsp:sp>
    <dsp:sp modelId="{ECED2713-AAEF-42FC-8B46-B6FE548DE640}">
      <dsp:nvSpPr>
        <dsp:cNvPr id="0" name=""/>
        <dsp:cNvSpPr/>
      </dsp:nvSpPr>
      <dsp:spPr>
        <a:xfrm>
          <a:off x="5580828" y="1175224"/>
          <a:ext cx="517617" cy="518810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F712-A687-47D4-9DF4-0471D174E5AB}">
      <dsp:nvSpPr>
        <dsp:cNvPr id="0" name=""/>
        <dsp:cNvSpPr/>
      </dsp:nvSpPr>
      <dsp:spPr>
        <a:xfrm>
          <a:off x="5889032" y="869569"/>
          <a:ext cx="2092667" cy="121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7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kern="1200" dirty="0"/>
        </a:p>
      </dsp:txBody>
      <dsp:txXfrm>
        <a:off x="5889032" y="869569"/>
        <a:ext cx="2092667" cy="12112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EABF-3BEB-49AA-B2C3-2C6B0623EC86}">
      <dsp:nvSpPr>
        <dsp:cNvPr id="0" name=""/>
        <dsp:cNvSpPr/>
      </dsp:nvSpPr>
      <dsp:spPr>
        <a:xfrm>
          <a:off x="0" y="138793"/>
          <a:ext cx="7981700" cy="6375781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CCC0-366F-442C-9839-95E5C2B8C139}">
      <dsp:nvSpPr>
        <dsp:cNvPr id="0" name=""/>
        <dsp:cNvSpPr/>
      </dsp:nvSpPr>
      <dsp:spPr>
        <a:xfrm>
          <a:off x="1170890" y="4506601"/>
          <a:ext cx="207524" cy="207524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04D9-1BCF-448F-A630-984E6D68C95B}">
      <dsp:nvSpPr>
        <dsp:cNvPr id="0" name=""/>
        <dsp:cNvSpPr/>
      </dsp:nvSpPr>
      <dsp:spPr>
        <a:xfrm>
          <a:off x="955975" y="4853154"/>
          <a:ext cx="1766712" cy="100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63" tIns="0" rIns="0" bIns="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955975" y="4853154"/>
        <a:ext cx="1766712" cy="1002669"/>
      </dsp:txXfrm>
    </dsp:sp>
    <dsp:sp modelId="{DE0E355C-3AAC-4D2A-9886-EE129A510FEA}">
      <dsp:nvSpPr>
        <dsp:cNvPr id="0" name=""/>
        <dsp:cNvSpPr/>
      </dsp:nvSpPr>
      <dsp:spPr>
        <a:xfrm>
          <a:off x="2963506" y="2590338"/>
          <a:ext cx="375139" cy="375139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DD61-D597-4A06-88F7-39646F615002}">
      <dsp:nvSpPr>
        <dsp:cNvPr id="0" name=""/>
        <dsp:cNvSpPr/>
      </dsp:nvSpPr>
      <dsp:spPr>
        <a:xfrm>
          <a:off x="2536328" y="3166598"/>
          <a:ext cx="3311434" cy="8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7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kern="1200" dirty="0"/>
        </a:p>
      </dsp:txBody>
      <dsp:txXfrm>
        <a:off x="2536328" y="3166598"/>
        <a:ext cx="3311434" cy="896903"/>
      </dsp:txXfrm>
    </dsp:sp>
    <dsp:sp modelId="{ECED2713-AAEF-42FC-8B46-B6FE548DE640}">
      <dsp:nvSpPr>
        <dsp:cNvPr id="0" name=""/>
        <dsp:cNvSpPr/>
      </dsp:nvSpPr>
      <dsp:spPr>
        <a:xfrm>
          <a:off x="5580828" y="1175224"/>
          <a:ext cx="517617" cy="518810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F712-A687-47D4-9DF4-0471D174E5AB}">
      <dsp:nvSpPr>
        <dsp:cNvPr id="0" name=""/>
        <dsp:cNvSpPr/>
      </dsp:nvSpPr>
      <dsp:spPr>
        <a:xfrm>
          <a:off x="5889032" y="869569"/>
          <a:ext cx="2092667" cy="121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7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kern="1200" dirty="0"/>
        </a:p>
      </dsp:txBody>
      <dsp:txXfrm>
        <a:off x="5889032" y="869569"/>
        <a:ext cx="2092667" cy="1211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EABF-3BEB-49AA-B2C3-2C6B0623EC86}">
      <dsp:nvSpPr>
        <dsp:cNvPr id="0" name=""/>
        <dsp:cNvSpPr/>
      </dsp:nvSpPr>
      <dsp:spPr>
        <a:xfrm>
          <a:off x="0" y="180448"/>
          <a:ext cx="7981700" cy="6375781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CCC0-366F-442C-9839-95E5C2B8C139}">
      <dsp:nvSpPr>
        <dsp:cNvPr id="0" name=""/>
        <dsp:cNvSpPr/>
      </dsp:nvSpPr>
      <dsp:spPr>
        <a:xfrm>
          <a:off x="1170890" y="4506601"/>
          <a:ext cx="207524" cy="207524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04D9-1BCF-448F-A630-984E6D68C95B}">
      <dsp:nvSpPr>
        <dsp:cNvPr id="0" name=""/>
        <dsp:cNvSpPr/>
      </dsp:nvSpPr>
      <dsp:spPr>
        <a:xfrm>
          <a:off x="562511" y="4811950"/>
          <a:ext cx="1766712" cy="100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63" tIns="0" rIns="0" bIns="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2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2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562511" y="4811950"/>
        <a:ext cx="1766712" cy="1002669"/>
      </dsp:txXfrm>
    </dsp:sp>
    <dsp:sp modelId="{DE0E355C-3AAC-4D2A-9886-EE129A510FEA}">
      <dsp:nvSpPr>
        <dsp:cNvPr id="0" name=""/>
        <dsp:cNvSpPr/>
      </dsp:nvSpPr>
      <dsp:spPr>
        <a:xfrm>
          <a:off x="3239954" y="2494644"/>
          <a:ext cx="375139" cy="375139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DD61-D597-4A06-88F7-39646F615002}">
      <dsp:nvSpPr>
        <dsp:cNvPr id="0" name=""/>
        <dsp:cNvSpPr/>
      </dsp:nvSpPr>
      <dsp:spPr>
        <a:xfrm>
          <a:off x="2802138" y="2943308"/>
          <a:ext cx="3311434" cy="8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7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kern="1200" dirty="0"/>
        </a:p>
      </dsp:txBody>
      <dsp:txXfrm>
        <a:off x="2802138" y="2943308"/>
        <a:ext cx="3311434" cy="896903"/>
      </dsp:txXfrm>
    </dsp:sp>
    <dsp:sp modelId="{ECED2713-AAEF-42FC-8B46-B6FE548DE640}">
      <dsp:nvSpPr>
        <dsp:cNvPr id="0" name=""/>
        <dsp:cNvSpPr/>
      </dsp:nvSpPr>
      <dsp:spPr>
        <a:xfrm>
          <a:off x="4996040" y="1674953"/>
          <a:ext cx="517617" cy="518810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F712-A687-47D4-9DF4-0471D174E5AB}">
      <dsp:nvSpPr>
        <dsp:cNvPr id="0" name=""/>
        <dsp:cNvSpPr/>
      </dsp:nvSpPr>
      <dsp:spPr>
        <a:xfrm>
          <a:off x="5434011" y="1284228"/>
          <a:ext cx="2547682" cy="121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7" tIns="0" rIns="0" bIns="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40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Actions</a:t>
          </a:r>
          <a:endParaRPr lang="zh-TW" altLang="en-US" sz="4000" kern="1200" dirty="0"/>
        </a:p>
      </dsp:txBody>
      <dsp:txXfrm>
        <a:off x="5434011" y="1284228"/>
        <a:ext cx="2547682" cy="1211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EABF-3BEB-49AA-B2C3-2C6B0623EC86}">
      <dsp:nvSpPr>
        <dsp:cNvPr id="0" name=""/>
        <dsp:cNvSpPr/>
      </dsp:nvSpPr>
      <dsp:spPr>
        <a:xfrm>
          <a:off x="0" y="116644"/>
          <a:ext cx="7981700" cy="6375781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CCC0-366F-442C-9839-95E5C2B8C139}">
      <dsp:nvSpPr>
        <dsp:cNvPr id="0" name=""/>
        <dsp:cNvSpPr/>
      </dsp:nvSpPr>
      <dsp:spPr>
        <a:xfrm>
          <a:off x="1170890" y="4506601"/>
          <a:ext cx="207524" cy="207524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04D9-1BCF-448F-A630-984E6D68C95B}">
      <dsp:nvSpPr>
        <dsp:cNvPr id="0" name=""/>
        <dsp:cNvSpPr/>
      </dsp:nvSpPr>
      <dsp:spPr>
        <a:xfrm>
          <a:off x="562511" y="4811950"/>
          <a:ext cx="1766712" cy="100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63" tIns="0" rIns="0" bIns="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562511" y="4811950"/>
        <a:ext cx="1766712" cy="1002669"/>
      </dsp:txXfrm>
    </dsp:sp>
    <dsp:sp modelId="{DE0E355C-3AAC-4D2A-9886-EE129A510FEA}">
      <dsp:nvSpPr>
        <dsp:cNvPr id="0" name=""/>
        <dsp:cNvSpPr/>
      </dsp:nvSpPr>
      <dsp:spPr>
        <a:xfrm>
          <a:off x="2963506" y="2590338"/>
          <a:ext cx="375139" cy="375139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DD61-D597-4A06-88F7-39646F615002}">
      <dsp:nvSpPr>
        <dsp:cNvPr id="0" name=""/>
        <dsp:cNvSpPr/>
      </dsp:nvSpPr>
      <dsp:spPr>
        <a:xfrm>
          <a:off x="2536328" y="3166598"/>
          <a:ext cx="3311434" cy="8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7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kern="1200" dirty="0"/>
        </a:p>
      </dsp:txBody>
      <dsp:txXfrm>
        <a:off x="2536328" y="3166598"/>
        <a:ext cx="3311434" cy="896903"/>
      </dsp:txXfrm>
    </dsp:sp>
    <dsp:sp modelId="{ECED2713-AAEF-42FC-8B46-B6FE548DE640}">
      <dsp:nvSpPr>
        <dsp:cNvPr id="0" name=""/>
        <dsp:cNvSpPr/>
      </dsp:nvSpPr>
      <dsp:spPr>
        <a:xfrm>
          <a:off x="5580828" y="1175224"/>
          <a:ext cx="517617" cy="518810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F712-A687-47D4-9DF4-0471D174E5AB}">
      <dsp:nvSpPr>
        <dsp:cNvPr id="0" name=""/>
        <dsp:cNvSpPr/>
      </dsp:nvSpPr>
      <dsp:spPr>
        <a:xfrm>
          <a:off x="5889032" y="869569"/>
          <a:ext cx="2092667" cy="121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7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kern="1200" dirty="0"/>
        </a:p>
      </dsp:txBody>
      <dsp:txXfrm>
        <a:off x="5889032" y="869569"/>
        <a:ext cx="2092667" cy="1211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EABF-3BEB-49AA-B2C3-2C6B0623EC86}">
      <dsp:nvSpPr>
        <dsp:cNvPr id="0" name=""/>
        <dsp:cNvSpPr/>
      </dsp:nvSpPr>
      <dsp:spPr>
        <a:xfrm>
          <a:off x="0" y="116644"/>
          <a:ext cx="7981700" cy="6375781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CCC0-366F-442C-9839-95E5C2B8C139}">
      <dsp:nvSpPr>
        <dsp:cNvPr id="0" name=""/>
        <dsp:cNvSpPr/>
      </dsp:nvSpPr>
      <dsp:spPr>
        <a:xfrm>
          <a:off x="1170890" y="4506601"/>
          <a:ext cx="207524" cy="207524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04D9-1BCF-448F-A630-984E6D68C95B}">
      <dsp:nvSpPr>
        <dsp:cNvPr id="0" name=""/>
        <dsp:cNvSpPr/>
      </dsp:nvSpPr>
      <dsp:spPr>
        <a:xfrm>
          <a:off x="955975" y="4853154"/>
          <a:ext cx="1766712" cy="100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63" tIns="0" rIns="0" bIns="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955975" y="4853154"/>
        <a:ext cx="1766712" cy="1002669"/>
      </dsp:txXfrm>
    </dsp:sp>
    <dsp:sp modelId="{DE0E355C-3AAC-4D2A-9886-EE129A510FEA}">
      <dsp:nvSpPr>
        <dsp:cNvPr id="0" name=""/>
        <dsp:cNvSpPr/>
      </dsp:nvSpPr>
      <dsp:spPr>
        <a:xfrm>
          <a:off x="2963506" y="2590338"/>
          <a:ext cx="375139" cy="375139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DD61-D597-4A06-88F7-39646F615002}">
      <dsp:nvSpPr>
        <dsp:cNvPr id="0" name=""/>
        <dsp:cNvSpPr/>
      </dsp:nvSpPr>
      <dsp:spPr>
        <a:xfrm>
          <a:off x="2536328" y="3166598"/>
          <a:ext cx="3311434" cy="8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7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kern="1200" dirty="0"/>
        </a:p>
      </dsp:txBody>
      <dsp:txXfrm>
        <a:off x="2536328" y="3166598"/>
        <a:ext cx="3311434" cy="896903"/>
      </dsp:txXfrm>
    </dsp:sp>
    <dsp:sp modelId="{ECED2713-AAEF-42FC-8B46-B6FE548DE640}">
      <dsp:nvSpPr>
        <dsp:cNvPr id="0" name=""/>
        <dsp:cNvSpPr/>
      </dsp:nvSpPr>
      <dsp:spPr>
        <a:xfrm>
          <a:off x="5580828" y="1175224"/>
          <a:ext cx="517617" cy="518810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F712-A687-47D4-9DF4-0471D174E5AB}">
      <dsp:nvSpPr>
        <dsp:cNvPr id="0" name=""/>
        <dsp:cNvSpPr/>
      </dsp:nvSpPr>
      <dsp:spPr>
        <a:xfrm>
          <a:off x="5889032" y="869569"/>
          <a:ext cx="2092667" cy="121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7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kern="1200" dirty="0"/>
        </a:p>
      </dsp:txBody>
      <dsp:txXfrm>
        <a:off x="5889032" y="869569"/>
        <a:ext cx="2092667" cy="1211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EABF-3BEB-49AA-B2C3-2C6B0623EC86}">
      <dsp:nvSpPr>
        <dsp:cNvPr id="0" name=""/>
        <dsp:cNvSpPr/>
      </dsp:nvSpPr>
      <dsp:spPr>
        <a:xfrm>
          <a:off x="0" y="138793"/>
          <a:ext cx="7981700" cy="6375781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CCC0-366F-442C-9839-95E5C2B8C139}">
      <dsp:nvSpPr>
        <dsp:cNvPr id="0" name=""/>
        <dsp:cNvSpPr/>
      </dsp:nvSpPr>
      <dsp:spPr>
        <a:xfrm>
          <a:off x="1170890" y="4506601"/>
          <a:ext cx="207524" cy="207524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04D9-1BCF-448F-A630-984E6D68C95B}">
      <dsp:nvSpPr>
        <dsp:cNvPr id="0" name=""/>
        <dsp:cNvSpPr/>
      </dsp:nvSpPr>
      <dsp:spPr>
        <a:xfrm>
          <a:off x="955975" y="4853154"/>
          <a:ext cx="1766712" cy="100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63" tIns="0" rIns="0" bIns="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955975" y="4853154"/>
        <a:ext cx="1766712" cy="1002669"/>
      </dsp:txXfrm>
    </dsp:sp>
    <dsp:sp modelId="{DE0E355C-3AAC-4D2A-9886-EE129A510FEA}">
      <dsp:nvSpPr>
        <dsp:cNvPr id="0" name=""/>
        <dsp:cNvSpPr/>
      </dsp:nvSpPr>
      <dsp:spPr>
        <a:xfrm>
          <a:off x="2963506" y="2590338"/>
          <a:ext cx="375139" cy="375139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DD61-D597-4A06-88F7-39646F615002}">
      <dsp:nvSpPr>
        <dsp:cNvPr id="0" name=""/>
        <dsp:cNvSpPr/>
      </dsp:nvSpPr>
      <dsp:spPr>
        <a:xfrm>
          <a:off x="2536328" y="3166598"/>
          <a:ext cx="3311434" cy="8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7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kern="1200" dirty="0"/>
        </a:p>
      </dsp:txBody>
      <dsp:txXfrm>
        <a:off x="2536328" y="3166598"/>
        <a:ext cx="3311434" cy="896903"/>
      </dsp:txXfrm>
    </dsp:sp>
    <dsp:sp modelId="{ECED2713-AAEF-42FC-8B46-B6FE548DE640}">
      <dsp:nvSpPr>
        <dsp:cNvPr id="0" name=""/>
        <dsp:cNvSpPr/>
      </dsp:nvSpPr>
      <dsp:spPr>
        <a:xfrm>
          <a:off x="5580828" y="1175224"/>
          <a:ext cx="517617" cy="518810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F712-A687-47D4-9DF4-0471D174E5AB}">
      <dsp:nvSpPr>
        <dsp:cNvPr id="0" name=""/>
        <dsp:cNvSpPr/>
      </dsp:nvSpPr>
      <dsp:spPr>
        <a:xfrm>
          <a:off x="5889032" y="869569"/>
          <a:ext cx="2092667" cy="121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7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kern="1200" dirty="0"/>
        </a:p>
      </dsp:txBody>
      <dsp:txXfrm>
        <a:off x="5889032" y="869569"/>
        <a:ext cx="2092667" cy="12112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EABF-3BEB-49AA-B2C3-2C6B0623EC86}">
      <dsp:nvSpPr>
        <dsp:cNvPr id="0" name=""/>
        <dsp:cNvSpPr/>
      </dsp:nvSpPr>
      <dsp:spPr>
        <a:xfrm>
          <a:off x="0" y="138793"/>
          <a:ext cx="7981700" cy="6375781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CCC0-366F-442C-9839-95E5C2B8C139}">
      <dsp:nvSpPr>
        <dsp:cNvPr id="0" name=""/>
        <dsp:cNvSpPr/>
      </dsp:nvSpPr>
      <dsp:spPr>
        <a:xfrm>
          <a:off x="1170890" y="4506601"/>
          <a:ext cx="207524" cy="207524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04D9-1BCF-448F-A630-984E6D68C95B}">
      <dsp:nvSpPr>
        <dsp:cNvPr id="0" name=""/>
        <dsp:cNvSpPr/>
      </dsp:nvSpPr>
      <dsp:spPr>
        <a:xfrm>
          <a:off x="955975" y="4853154"/>
          <a:ext cx="1766712" cy="100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63" tIns="0" rIns="0" bIns="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955975" y="4853154"/>
        <a:ext cx="1766712" cy="1002669"/>
      </dsp:txXfrm>
    </dsp:sp>
    <dsp:sp modelId="{DE0E355C-3AAC-4D2A-9886-EE129A510FEA}">
      <dsp:nvSpPr>
        <dsp:cNvPr id="0" name=""/>
        <dsp:cNvSpPr/>
      </dsp:nvSpPr>
      <dsp:spPr>
        <a:xfrm>
          <a:off x="2963506" y="2590338"/>
          <a:ext cx="375139" cy="375139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DD61-D597-4A06-88F7-39646F615002}">
      <dsp:nvSpPr>
        <dsp:cNvPr id="0" name=""/>
        <dsp:cNvSpPr/>
      </dsp:nvSpPr>
      <dsp:spPr>
        <a:xfrm>
          <a:off x="2536328" y="3166598"/>
          <a:ext cx="3311434" cy="8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7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kern="1200" dirty="0"/>
        </a:p>
      </dsp:txBody>
      <dsp:txXfrm>
        <a:off x="2536328" y="3166598"/>
        <a:ext cx="3311434" cy="896903"/>
      </dsp:txXfrm>
    </dsp:sp>
    <dsp:sp modelId="{ECED2713-AAEF-42FC-8B46-B6FE548DE640}">
      <dsp:nvSpPr>
        <dsp:cNvPr id="0" name=""/>
        <dsp:cNvSpPr/>
      </dsp:nvSpPr>
      <dsp:spPr>
        <a:xfrm>
          <a:off x="5580828" y="1175224"/>
          <a:ext cx="517617" cy="518810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F712-A687-47D4-9DF4-0471D174E5AB}">
      <dsp:nvSpPr>
        <dsp:cNvPr id="0" name=""/>
        <dsp:cNvSpPr/>
      </dsp:nvSpPr>
      <dsp:spPr>
        <a:xfrm>
          <a:off x="5889032" y="869569"/>
          <a:ext cx="2092667" cy="121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7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kern="1200" dirty="0"/>
        </a:p>
      </dsp:txBody>
      <dsp:txXfrm>
        <a:off x="5889032" y="869569"/>
        <a:ext cx="2092667" cy="12112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EABF-3BEB-49AA-B2C3-2C6B0623EC86}">
      <dsp:nvSpPr>
        <dsp:cNvPr id="0" name=""/>
        <dsp:cNvSpPr/>
      </dsp:nvSpPr>
      <dsp:spPr>
        <a:xfrm>
          <a:off x="0" y="138793"/>
          <a:ext cx="7981700" cy="6375781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CCC0-366F-442C-9839-95E5C2B8C139}">
      <dsp:nvSpPr>
        <dsp:cNvPr id="0" name=""/>
        <dsp:cNvSpPr/>
      </dsp:nvSpPr>
      <dsp:spPr>
        <a:xfrm>
          <a:off x="1170890" y="4506601"/>
          <a:ext cx="207524" cy="207524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04D9-1BCF-448F-A630-984E6D68C95B}">
      <dsp:nvSpPr>
        <dsp:cNvPr id="0" name=""/>
        <dsp:cNvSpPr/>
      </dsp:nvSpPr>
      <dsp:spPr>
        <a:xfrm>
          <a:off x="955975" y="4853154"/>
          <a:ext cx="1766712" cy="100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63" tIns="0" rIns="0" bIns="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955975" y="4853154"/>
        <a:ext cx="1766712" cy="1002669"/>
      </dsp:txXfrm>
    </dsp:sp>
    <dsp:sp modelId="{DE0E355C-3AAC-4D2A-9886-EE129A510FEA}">
      <dsp:nvSpPr>
        <dsp:cNvPr id="0" name=""/>
        <dsp:cNvSpPr/>
      </dsp:nvSpPr>
      <dsp:spPr>
        <a:xfrm>
          <a:off x="2963506" y="2590338"/>
          <a:ext cx="375139" cy="375139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DD61-D597-4A06-88F7-39646F615002}">
      <dsp:nvSpPr>
        <dsp:cNvPr id="0" name=""/>
        <dsp:cNvSpPr/>
      </dsp:nvSpPr>
      <dsp:spPr>
        <a:xfrm>
          <a:off x="2536328" y="3166598"/>
          <a:ext cx="3311434" cy="8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7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kern="1200" dirty="0"/>
        </a:p>
      </dsp:txBody>
      <dsp:txXfrm>
        <a:off x="2536328" y="3166598"/>
        <a:ext cx="3311434" cy="896903"/>
      </dsp:txXfrm>
    </dsp:sp>
    <dsp:sp modelId="{ECED2713-AAEF-42FC-8B46-B6FE548DE640}">
      <dsp:nvSpPr>
        <dsp:cNvPr id="0" name=""/>
        <dsp:cNvSpPr/>
      </dsp:nvSpPr>
      <dsp:spPr>
        <a:xfrm>
          <a:off x="5580828" y="1175224"/>
          <a:ext cx="517617" cy="518810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F712-A687-47D4-9DF4-0471D174E5AB}">
      <dsp:nvSpPr>
        <dsp:cNvPr id="0" name=""/>
        <dsp:cNvSpPr/>
      </dsp:nvSpPr>
      <dsp:spPr>
        <a:xfrm>
          <a:off x="5889032" y="869569"/>
          <a:ext cx="2092667" cy="121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7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kern="1200" dirty="0"/>
        </a:p>
      </dsp:txBody>
      <dsp:txXfrm>
        <a:off x="5889032" y="869569"/>
        <a:ext cx="2092667" cy="12112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EABF-3BEB-49AA-B2C3-2C6B0623EC86}">
      <dsp:nvSpPr>
        <dsp:cNvPr id="0" name=""/>
        <dsp:cNvSpPr/>
      </dsp:nvSpPr>
      <dsp:spPr>
        <a:xfrm>
          <a:off x="0" y="138793"/>
          <a:ext cx="7981700" cy="6375781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CCC0-366F-442C-9839-95E5C2B8C139}">
      <dsp:nvSpPr>
        <dsp:cNvPr id="0" name=""/>
        <dsp:cNvSpPr/>
      </dsp:nvSpPr>
      <dsp:spPr>
        <a:xfrm>
          <a:off x="1170890" y="4506601"/>
          <a:ext cx="207524" cy="207524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04D9-1BCF-448F-A630-984E6D68C95B}">
      <dsp:nvSpPr>
        <dsp:cNvPr id="0" name=""/>
        <dsp:cNvSpPr/>
      </dsp:nvSpPr>
      <dsp:spPr>
        <a:xfrm>
          <a:off x="955975" y="4853154"/>
          <a:ext cx="1766712" cy="100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63" tIns="0" rIns="0" bIns="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955975" y="4853154"/>
        <a:ext cx="1766712" cy="1002669"/>
      </dsp:txXfrm>
    </dsp:sp>
    <dsp:sp modelId="{DE0E355C-3AAC-4D2A-9886-EE129A510FEA}">
      <dsp:nvSpPr>
        <dsp:cNvPr id="0" name=""/>
        <dsp:cNvSpPr/>
      </dsp:nvSpPr>
      <dsp:spPr>
        <a:xfrm>
          <a:off x="2963506" y="2590338"/>
          <a:ext cx="375139" cy="375139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DD61-D597-4A06-88F7-39646F615002}">
      <dsp:nvSpPr>
        <dsp:cNvPr id="0" name=""/>
        <dsp:cNvSpPr/>
      </dsp:nvSpPr>
      <dsp:spPr>
        <a:xfrm>
          <a:off x="2536328" y="3166598"/>
          <a:ext cx="3311434" cy="8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7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kern="1200" dirty="0"/>
        </a:p>
      </dsp:txBody>
      <dsp:txXfrm>
        <a:off x="2536328" y="3166598"/>
        <a:ext cx="3311434" cy="896903"/>
      </dsp:txXfrm>
    </dsp:sp>
    <dsp:sp modelId="{ECED2713-AAEF-42FC-8B46-B6FE548DE640}">
      <dsp:nvSpPr>
        <dsp:cNvPr id="0" name=""/>
        <dsp:cNvSpPr/>
      </dsp:nvSpPr>
      <dsp:spPr>
        <a:xfrm>
          <a:off x="5580828" y="1175224"/>
          <a:ext cx="517617" cy="518810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F712-A687-47D4-9DF4-0471D174E5AB}">
      <dsp:nvSpPr>
        <dsp:cNvPr id="0" name=""/>
        <dsp:cNvSpPr/>
      </dsp:nvSpPr>
      <dsp:spPr>
        <a:xfrm>
          <a:off x="5889032" y="869569"/>
          <a:ext cx="2092667" cy="121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7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kern="1200" dirty="0"/>
        </a:p>
      </dsp:txBody>
      <dsp:txXfrm>
        <a:off x="5889032" y="869569"/>
        <a:ext cx="2092667" cy="12112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1EABF-3BEB-49AA-B2C3-2C6B0623EC86}">
      <dsp:nvSpPr>
        <dsp:cNvPr id="0" name=""/>
        <dsp:cNvSpPr/>
      </dsp:nvSpPr>
      <dsp:spPr>
        <a:xfrm>
          <a:off x="0" y="138793"/>
          <a:ext cx="7981700" cy="6375781"/>
        </a:xfrm>
        <a:prstGeom prst="swooshArrow">
          <a:avLst>
            <a:gd name="adj1" fmla="val 25000"/>
            <a:gd name="adj2" fmla="val 25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CCC0-366F-442C-9839-95E5C2B8C139}">
      <dsp:nvSpPr>
        <dsp:cNvPr id="0" name=""/>
        <dsp:cNvSpPr/>
      </dsp:nvSpPr>
      <dsp:spPr>
        <a:xfrm>
          <a:off x="1170890" y="4506601"/>
          <a:ext cx="207524" cy="207524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A04D9-1BCF-448F-A630-984E6D68C95B}">
      <dsp:nvSpPr>
        <dsp:cNvPr id="0" name=""/>
        <dsp:cNvSpPr/>
      </dsp:nvSpPr>
      <dsp:spPr>
        <a:xfrm>
          <a:off x="955975" y="4853154"/>
          <a:ext cx="1766712" cy="1002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63" tIns="0" rIns="0" bIns="0" numCol="1" spcCol="1270" anchor="t" anchorCtr="0">
          <a:noAutofit/>
        </a:bodyPr>
        <a:lstStyle/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 Data</a:t>
          </a:r>
          <a:endParaRPr kumimoji="1" lang="zh-TW" altLang="zh-TW" sz="3600" kern="1200" dirty="0" smtClean="0">
            <a:solidFill>
              <a:srgbClr val="FF0000"/>
            </a:solidFill>
            <a:latin typeface="Cooper Black" pitchFamily="18" charset="0"/>
            <a:ea typeface="標楷體" pitchFamily="65" charset="-120"/>
            <a:cs typeface="Times New Roman" pitchFamily="18" charset="0"/>
          </a:endParaRPr>
        </a:p>
      </dsp:txBody>
      <dsp:txXfrm>
        <a:off x="955975" y="4853154"/>
        <a:ext cx="1766712" cy="1002669"/>
      </dsp:txXfrm>
    </dsp:sp>
    <dsp:sp modelId="{DE0E355C-3AAC-4D2A-9886-EE129A510FEA}">
      <dsp:nvSpPr>
        <dsp:cNvPr id="0" name=""/>
        <dsp:cNvSpPr/>
      </dsp:nvSpPr>
      <dsp:spPr>
        <a:xfrm>
          <a:off x="2963506" y="2590338"/>
          <a:ext cx="375139" cy="375139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89DD61-D597-4A06-88F7-39646F615002}">
      <dsp:nvSpPr>
        <dsp:cNvPr id="0" name=""/>
        <dsp:cNvSpPr/>
      </dsp:nvSpPr>
      <dsp:spPr>
        <a:xfrm>
          <a:off x="2536328" y="3166598"/>
          <a:ext cx="3311434" cy="896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779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Information</a:t>
          </a:r>
          <a:endParaRPr lang="zh-TW" altLang="en-US" sz="3600" kern="1200" dirty="0"/>
        </a:p>
      </dsp:txBody>
      <dsp:txXfrm>
        <a:off x="2536328" y="3166598"/>
        <a:ext cx="3311434" cy="896903"/>
      </dsp:txXfrm>
    </dsp:sp>
    <dsp:sp modelId="{ECED2713-AAEF-42FC-8B46-B6FE548DE640}">
      <dsp:nvSpPr>
        <dsp:cNvPr id="0" name=""/>
        <dsp:cNvSpPr/>
      </dsp:nvSpPr>
      <dsp:spPr>
        <a:xfrm>
          <a:off x="5580828" y="1175224"/>
          <a:ext cx="517617" cy="518810"/>
        </a:xfrm>
        <a:prstGeom prst="ellipse">
          <a:avLst/>
        </a:prstGeom>
        <a:solidFill>
          <a:srgbClr val="1111D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FF712-A687-47D4-9DF4-0471D174E5AB}">
      <dsp:nvSpPr>
        <dsp:cNvPr id="0" name=""/>
        <dsp:cNvSpPr/>
      </dsp:nvSpPr>
      <dsp:spPr>
        <a:xfrm>
          <a:off x="5889032" y="869569"/>
          <a:ext cx="2092667" cy="121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907" tIns="0" rIns="0" bIns="0" numCol="1" spcCol="1270" anchor="t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600" kern="12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rPr>
            <a:t>Better Action</a:t>
          </a:r>
          <a:endParaRPr lang="zh-TW" altLang="en-US" sz="3600" kern="1200" dirty="0"/>
        </a:p>
      </dsp:txBody>
      <dsp:txXfrm>
        <a:off x="5889032" y="869569"/>
        <a:ext cx="2092667" cy="121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B2AF9-2241-455B-9513-52F42A8E2106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88071-09B0-4D73-A509-751D3B6BD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6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Title page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DF626-4A6F-4E82-B11C-DC1543F1470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255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&gt;&lt;Answer&gt;0&lt;/Answer&gt;&lt;Option&gt;2&lt;/Option&gt;&lt;Point&gt;1&lt;/Point&gt;&lt;/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811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&gt;&lt;Answer&gt;0&lt;/Answer&gt;&lt;Option&gt;2&lt;/Option&gt;&lt;Point&gt;1&lt;/Point&gt;&lt;/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051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&gt;&lt;Answer&gt;0&lt;/Answer&gt;&lt;Option&gt;2&lt;/Option&gt;&lt;Point&gt;1&lt;/Point&gt;&lt;/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735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&gt;&lt;Answer&gt;0&lt;/Answer&gt;&lt;Option&gt;2&lt;/Option&gt;&lt;Point&gt;1&lt;/Point&gt;&lt;/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066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333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FFBA657-9C55-42BF-ABC7-3A7D7E4455DB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42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FFBA657-9C55-42BF-ABC7-3A7D7E4455DB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72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FFBA657-9C55-42BF-ABC7-3A7D7E4455DB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37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FFBA657-9C55-42BF-ABC7-3A7D7E4455DB}" type="slidenum">
              <a:rPr lang="zh-TW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45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98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Title page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DF626-4A6F-4E82-B11C-DC1543F1470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7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891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831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3762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661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734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220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354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123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1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0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&gt;&lt;Answer&gt;0&lt;/Answer&gt;&lt;Option&gt;2&lt;/Option&gt;&lt;Point&gt;1&lt;/Point&gt;&lt;/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497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79C90-F0E7-40C5-BA12-B656AEC247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41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79C90-F0E7-40C5-BA12-B656AEC247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650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79C90-F0E7-40C5-BA12-B656AEC247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319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79C90-F0E7-40C5-BA12-B656AEC247A5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24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&gt;&lt;Answer&gt;0&lt;/Answer&gt;&lt;Option&gt;2&lt;/Option&gt;&lt;Point&gt;1&lt;/Point&gt;&lt;/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97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&gt;&lt;Answer&gt;0&lt;/Answer&gt;&lt;Option&gt;2&lt;/Option&gt;&lt;Point&gt;1&lt;/Point&gt;&lt;/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142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&gt;&lt;Answer&gt;0&lt;/Answer&gt;&lt;Option&gt;2&lt;/Option&gt;&lt;Point&gt;1&lt;/Point&gt;&lt;/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023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&gt;&lt;Answer&gt;0&lt;/Answer&gt;&lt;Option&gt;2&lt;/Option&gt;&lt;Point&gt;1&lt;/Point&gt;&lt;/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47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&gt;&lt;Answer&gt;0&lt;/Answer&gt;&lt;Option&gt;2&lt;/Option&gt;&lt;Point&gt;1&lt;/Point&gt;&lt;/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551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&gt;&lt;Answer&gt;0&lt;/Answer&gt;&lt;Option&gt;2&lt;/Option&gt;&lt;Point&gt;1&lt;/Point&gt;&lt;/</a:t>
            </a:r>
            <a:r>
              <a:rPr lang="en-US" altLang="zh-TW" dirty="0" err="1" smtClean="0"/>
              <a:t>PowerClick</a:t>
            </a:r>
            <a:r>
              <a:rPr lang="en-US" altLang="zh-TW" dirty="0" smtClean="0"/>
              <a:t>&gt;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79C90-F0E7-40C5-BA12-B656AEC247A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84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DE05-8684-4F52-8104-1B4BCE0C3B12}" type="datetime1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979712" y="243805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600" dirty="0" smtClean="0">
                <a:solidFill>
                  <a:srgbClr val="FF0000"/>
                </a:solidFill>
                <a:latin typeface="Cooper Black" pitchFamily="18" charset="0"/>
                <a:ea typeface="標楷體" pitchFamily="65" charset="-120"/>
                <a:cs typeface="Times New Roman" pitchFamily="18" charset="0"/>
              </a:rPr>
              <a:t>Better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600" dirty="0" smtClean="0">
                <a:solidFill>
                  <a:srgbClr val="FF0000"/>
                </a:solidFill>
                <a:latin typeface="Cooper Black" pitchFamily="18" charset="0"/>
                <a:ea typeface="標楷體" pitchFamily="65" charset="-120"/>
                <a:cs typeface="Times New Roman" pitchFamily="18" charset="0"/>
              </a:rPr>
              <a:t>Better Information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600" dirty="0" smtClean="0">
                <a:solidFill>
                  <a:srgbClr val="FF0000"/>
                </a:solidFill>
                <a:latin typeface="Cooper Black" pitchFamily="18" charset="0"/>
                <a:ea typeface="標楷體" pitchFamily="65" charset="-120"/>
                <a:cs typeface="Times New Roman" pitchFamily="18" charset="0"/>
              </a:rPr>
              <a:t>Better Actions</a:t>
            </a:r>
            <a:endParaRPr kumimoji="1" lang="zh-TW" altLang="en-US" sz="2600" dirty="0" smtClean="0">
              <a:solidFill>
                <a:srgbClr val="FF0000"/>
              </a:solidFill>
              <a:latin typeface="Cooper Black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0" y="80808"/>
            <a:ext cx="1666508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3590925" y="981075"/>
            <a:ext cx="914400" cy="914400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456526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DE05-8684-4F52-8104-1B4BCE0C3B12}" type="datetime1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3151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DE05-8684-4F52-8104-1B4BCE0C3B12}" type="datetime1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9294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9D97-B852-4BD3-BB1D-230B63D293BF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713-DDF3-4375-9831-917E551E0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56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9D97-B852-4BD3-BB1D-230B63D293BF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713-DDF3-4375-9831-917E551E0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6251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9D97-B852-4BD3-BB1D-230B63D293BF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713-DDF3-4375-9831-917E551E0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110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9D97-B852-4BD3-BB1D-230B63D293BF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713-DDF3-4375-9831-917E551E0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939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9D97-B852-4BD3-BB1D-230B63D293BF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713-DDF3-4375-9831-917E551E0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3139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9D97-B852-4BD3-BB1D-230B63D293BF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713-DDF3-4375-9831-917E551E0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20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9D97-B852-4BD3-BB1D-230B63D293BF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713-DDF3-4375-9831-917E551E0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600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9D97-B852-4BD3-BB1D-230B63D293BF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713-DDF3-4375-9831-917E551E0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7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成大健康資料加值中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3239" y="274638"/>
            <a:ext cx="6913561" cy="1143000"/>
          </a:xfrm>
        </p:spPr>
        <p:txBody>
          <a:bodyPr>
            <a:normAutofit/>
          </a:bodyPr>
          <a:lstStyle>
            <a:lvl1pPr algn="l">
              <a:defRPr sz="38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2pPr>
            <a:lvl3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3pPr>
            <a:lvl4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4pPr>
            <a:lvl5pPr>
              <a:defRPr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DE05-8684-4F52-8104-1B4BCE0C3B12}" type="datetime1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" y="77465"/>
            <a:ext cx="1706563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5067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9D97-B852-4BD3-BB1D-230B63D293BF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713-DDF3-4375-9831-917E551E0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570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9D97-B852-4BD3-BB1D-230B63D293BF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713-DDF3-4375-9831-917E551E0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66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59D97-B852-4BD3-BB1D-230B63D293BF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D713-DDF3-4375-9831-917E551E0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239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830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378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204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147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451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24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43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DE05-8684-4F52-8104-1B4BCE0C3B12}" type="datetime1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1201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571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776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536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05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DE05-8684-4F52-8104-1B4BCE0C3B12}" type="datetime1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67119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DE05-8684-4F52-8104-1B4BCE0C3B12}" type="datetime1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86287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DE05-8684-4F52-8104-1B4BCE0C3B12}" type="datetime1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1338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DE05-8684-4F52-8104-1B4BCE0C3B12}" type="datetime1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0029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DE05-8684-4F52-8104-1B4BCE0C3B12}" type="datetime1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8175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DE05-8684-4F52-8104-1B4BCE0C3B12}" type="datetime1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2571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DE05-8684-4F52-8104-1B4BCE0C3B12}" type="datetime1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4D69-3D36-48DE-A6B5-64F5A5D2FC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71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9D97-B852-4BD3-BB1D-230B63D293BF}" type="datetimeFigureOut">
              <a:rPr lang="zh-TW" altLang="en-US" smtClean="0"/>
              <a:t>2020/9/9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D713-DDF3-4375-9831-917E551E0A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11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2020/9/9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3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6.JP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.JPG"/><Relationship Id="rId4" Type="http://schemas.openxmlformats.org/officeDocument/2006/relationships/diagramLayout" Target="../diagrams/layout7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23628" y="4876800"/>
            <a:ext cx="7272808" cy="1511511"/>
          </a:xfrm>
        </p:spPr>
        <p:txBody>
          <a:bodyPr>
            <a:normAutofit/>
          </a:bodyPr>
          <a:lstStyle/>
          <a:p>
            <a:pPr algn="r"/>
            <a:r>
              <a:rPr lang="zh-TW" altLang="en-US" b="1" dirty="0" smtClean="0">
                <a:solidFill>
                  <a:srgbClr val="00B050"/>
                </a:solidFill>
              </a:rPr>
              <a:t>呂宗學 </a:t>
            </a:r>
            <a:endParaRPr lang="en-US" altLang="zh-TW" b="1" dirty="0" smtClean="0">
              <a:solidFill>
                <a:srgbClr val="00B050"/>
              </a:solidFill>
            </a:endParaRPr>
          </a:p>
          <a:p>
            <a:pPr algn="r"/>
            <a:r>
              <a:rPr lang="zh-TW" altLang="en-US" b="1" dirty="0" smtClean="0">
                <a:solidFill>
                  <a:srgbClr val="00B050"/>
                </a:solidFill>
              </a:rPr>
              <a:t>成功大學醫學院公共衛生研究所教授</a:t>
            </a:r>
            <a:endParaRPr lang="en-US" altLang="zh-TW" b="1" dirty="0" smtClean="0">
              <a:solidFill>
                <a:srgbClr val="00B050"/>
              </a:solidFill>
            </a:endParaRPr>
          </a:p>
          <a:p>
            <a:pPr algn="r"/>
            <a:r>
              <a:rPr lang="zh-TW" altLang="en-US" b="1" dirty="0" smtClean="0">
                <a:solidFill>
                  <a:srgbClr val="00B050"/>
                </a:solidFill>
              </a:rPr>
              <a:t>成功大學健康資料加值應用研究中心主任</a:t>
            </a:r>
            <a:endParaRPr lang="en-US" altLang="zh-TW" b="1" dirty="0" smtClean="0">
              <a:solidFill>
                <a:srgbClr val="00B05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23628" y="1827399"/>
            <a:ext cx="6876764" cy="2808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000" b="1" dirty="0" smtClean="0">
                <a:solidFill>
                  <a:srgbClr val="1111D9"/>
                </a:solidFill>
              </a:rPr>
              <a:t>為什麼</a:t>
            </a:r>
            <a:r>
              <a:rPr lang="zh-TW" altLang="en-US" sz="4000" b="1" dirty="0">
                <a:solidFill>
                  <a:srgbClr val="1111D9"/>
                </a:solidFill>
              </a:rPr>
              <a:t>醫學圖書管理師要學會</a:t>
            </a:r>
            <a:r>
              <a:rPr lang="zh-TW" altLang="en-US" sz="8000" b="1" dirty="0">
                <a:solidFill>
                  <a:schemeClr val="accent6"/>
                </a:solidFill>
              </a:rPr>
              <a:t>資料</a:t>
            </a:r>
            <a:r>
              <a:rPr lang="zh-TW" altLang="en-US" sz="4000" b="1" dirty="0">
                <a:solidFill>
                  <a:srgbClr val="007A37"/>
                </a:solidFill>
              </a:rPr>
              <a:t>視</a:t>
            </a:r>
            <a:r>
              <a:rPr lang="zh-TW" altLang="en-US" sz="4000" b="1" dirty="0">
                <a:solidFill>
                  <a:srgbClr val="00B0F0"/>
                </a:solidFill>
              </a:rPr>
              <a:t>覺</a:t>
            </a:r>
            <a:r>
              <a:rPr lang="zh-TW" altLang="en-US" sz="4000" b="1" dirty="0">
                <a:solidFill>
                  <a:srgbClr val="FF0000"/>
                </a:solidFill>
              </a:rPr>
              <a:t>化</a:t>
            </a:r>
            <a:r>
              <a:rPr lang="zh-TW" altLang="en-US" sz="4000" b="1" dirty="0">
                <a:solidFill>
                  <a:srgbClr val="1111D9"/>
                </a:solidFill>
              </a:rPr>
              <a:t>技能</a:t>
            </a:r>
            <a:r>
              <a:rPr lang="en-US" altLang="zh-TW" sz="4000" b="1" dirty="0" smtClean="0">
                <a:solidFill>
                  <a:srgbClr val="1111D9"/>
                </a:solidFill>
              </a:rPr>
              <a:t>?</a:t>
            </a:r>
            <a:endParaRPr lang="zh-TW" altLang="en-US" sz="2800" dirty="0">
              <a:solidFill>
                <a:srgbClr val="111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資料庫圖表 20"/>
          <p:cNvGraphicFramePr/>
          <p:nvPr>
            <p:extLst/>
          </p:nvPr>
        </p:nvGraphicFramePr>
        <p:xfrm>
          <a:off x="971600" y="27384"/>
          <a:ext cx="7981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0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10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516216" y="660217"/>
            <a:ext cx="2232248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1.</a:t>
            </a: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換藥</a:t>
            </a:r>
            <a:endParaRPr kumimoji="1"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2.</a:t>
            </a: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不換</a:t>
            </a:r>
            <a:endParaRPr kumimoji="1" lang="en-US" altLang="zh-TW" sz="40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219621" y="741658"/>
            <a:ext cx="4628825" cy="1356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007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家中量血壓值資料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優於</a:t>
            </a:r>
            <a:r>
              <a:rPr lang="zh-TW" altLang="en-US" sz="3200" b="1" dirty="0" smtClean="0">
                <a:solidFill>
                  <a:srgbClr val="00C0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門診測量血壓值資料</a:t>
            </a:r>
            <a:endParaRPr lang="zh-TW" altLang="en-US" sz="3200" b="1" dirty="0">
              <a:solidFill>
                <a:srgbClr val="00C05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4935638" y="4441233"/>
            <a:ext cx="4208362" cy="1356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藥盒感應器資料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優於</a:t>
            </a:r>
            <a:r>
              <a:rPr lang="zh-TW" altLang="en-US" sz="3200" b="1" dirty="0" smtClean="0">
                <a:solidFill>
                  <a:srgbClr val="00C0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詢問病患獲得的資料</a:t>
            </a:r>
            <a:endParaRPr lang="zh-TW" altLang="en-US" sz="3200" b="1" dirty="0">
              <a:solidFill>
                <a:srgbClr val="00C05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70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資料庫圖表 20"/>
          <p:cNvGraphicFramePr/>
          <p:nvPr>
            <p:extLst/>
          </p:nvPr>
        </p:nvGraphicFramePr>
        <p:xfrm>
          <a:off x="971600" y="27384"/>
          <a:ext cx="7981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0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11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092995" y="883510"/>
            <a:ext cx="4051006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醫院評鑑委員給圖書館高分通過</a:t>
            </a:r>
            <a:endParaRPr kumimoji="1" lang="en-US" altLang="zh-TW" sz="40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77091" y="114337"/>
            <a:ext cx="3884546" cy="1858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醫學圖書館管理師會涉及什麼行動？需要怎樣的資料與資訊？</a:t>
            </a:r>
            <a:endParaRPr lang="zh-TW" altLang="en-US" sz="3200" b="1" dirty="0">
              <a:solidFill>
                <a:srgbClr val="0000E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7091" y="2360429"/>
            <a:ext cx="7074314" cy="41998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評鑑條文</a:t>
            </a:r>
            <a:r>
              <a:rPr lang="en-US" altLang="zh-TW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1.2.1</a:t>
            </a:r>
            <a:r>
              <a:rPr lang="zh-TW" altLang="en-US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200" b="1" dirty="0" smtClean="0">
              <a:solidFill>
                <a:srgbClr val="007A3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評鑑項目 </a:t>
            </a:r>
            <a:r>
              <a:rPr lang="en-US" altLang="zh-TW" sz="3200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3200" dirty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參考院內人員及實習學生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r>
              <a:rPr lang="zh-TW" altLang="en-US" sz="3200" dirty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，購置教學與研究必要之圖書及期刊</a:t>
            </a:r>
            <a:r>
              <a:rPr lang="en-US" altLang="zh-TW" sz="3200" dirty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包含紙本、電子期刊或資料庫均可</a:t>
            </a:r>
            <a:r>
              <a:rPr lang="en-US" altLang="zh-TW" sz="3200" dirty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solidFill>
                <a:srgbClr val="007A3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評鑑方法 </a:t>
            </a:r>
            <a:r>
              <a:rPr lang="en-US" altLang="zh-TW" sz="3200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詢問圖書管理人員</a:t>
            </a:r>
            <a:r>
              <a:rPr lang="zh-TW" altLang="en-US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各申請職類</a:t>
            </a:r>
            <a:r>
              <a:rPr lang="zh-TW" altLang="en-US" sz="3200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圖書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需求調查</a:t>
            </a:r>
            <a:r>
              <a:rPr lang="zh-TW" altLang="en-US" sz="3200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、採購流程、續訂與否機制。</a:t>
            </a:r>
            <a:endParaRPr lang="en-US" altLang="zh-TW" sz="3200" dirty="0">
              <a:solidFill>
                <a:srgbClr val="007A3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65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資料庫圖表 20"/>
          <p:cNvGraphicFramePr/>
          <p:nvPr>
            <p:extLst/>
          </p:nvPr>
        </p:nvGraphicFramePr>
        <p:xfrm>
          <a:off x="971600" y="27384"/>
          <a:ext cx="7981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0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12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092996" y="883510"/>
            <a:ext cx="374266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經費拮据，要刪哪個期刊？</a:t>
            </a:r>
            <a:endParaRPr kumimoji="1" lang="en-US" altLang="zh-TW" sz="40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77091" y="124969"/>
            <a:ext cx="3884546" cy="1858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醫學圖書館管理師會涉及什麼行動？需要怎樣的資料與資訊？</a:t>
            </a:r>
            <a:endParaRPr lang="zh-TW" altLang="en-US" sz="3200" b="1" dirty="0">
              <a:solidFill>
                <a:srgbClr val="0000E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971600" y="2509282"/>
            <a:ext cx="5939563" cy="338851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「購買費用</a:t>
            </a:r>
            <a:r>
              <a:rPr lang="en-US" altLang="zh-TW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下載次數」低於使用館際平均費用的期刊排行低於某個閾值的期刊</a:t>
            </a:r>
            <a:endParaRPr lang="en-US" altLang="zh-TW" sz="3200" dirty="0">
              <a:solidFill>
                <a:srgbClr val="007A3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49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資料庫圖表 20"/>
          <p:cNvGraphicFramePr/>
          <p:nvPr>
            <p:extLst/>
          </p:nvPr>
        </p:nvGraphicFramePr>
        <p:xfrm>
          <a:off x="971600" y="27384"/>
          <a:ext cx="7981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0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13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018567" y="534158"/>
            <a:ext cx="3863849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院方有經費，但是不知道該加入哪個</a:t>
            </a:r>
            <a:r>
              <a:rPr kumimoji="1"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Open</a:t>
            </a:r>
            <a:r>
              <a:rPr kumimoji="1"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kumimoji="1" lang="en-US" altLang="zh-TW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access</a:t>
            </a:r>
            <a:r>
              <a:rPr kumimoji="1"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期刊機構當會員？</a:t>
            </a:r>
            <a:endParaRPr kumimoji="1" lang="en-US" altLang="zh-TW" sz="36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77091" y="124969"/>
            <a:ext cx="3884546" cy="1858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醫學圖書館管理師會涉及什麼行動？需要怎樣的資料與資訊？</a:t>
            </a:r>
            <a:endParaRPr lang="zh-TW" altLang="en-US" sz="3200" b="1" dirty="0">
              <a:solidFill>
                <a:srgbClr val="0000E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48046" y="3136605"/>
            <a:ext cx="5271731" cy="32396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本院醫師刊登最多的</a:t>
            </a:r>
            <a:r>
              <a:rPr lang="en-US" altLang="zh-TW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 access</a:t>
            </a:r>
            <a:r>
              <a:rPr lang="zh-TW" altLang="en-US" sz="32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期刊排行，加入後預計可以幫醫師們省多少錢？</a:t>
            </a:r>
            <a:endParaRPr lang="en-US" altLang="zh-TW" sz="3200" dirty="0">
              <a:solidFill>
                <a:srgbClr val="007A3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80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2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14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1115616" y="333201"/>
            <a:ext cx="2421850" cy="1077218"/>
          </a:xfrm>
          <a:prstGeom prst="rect">
            <a:avLst/>
          </a:prstGeom>
          <a:noFill/>
          <a:ln w="50800">
            <a:solidFill>
              <a:srgbClr val="00D25F"/>
            </a:solidFill>
            <a:prstDash val="dash"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600" b="1" dirty="0">
              <a:solidFill>
                <a:srgbClr val="00D2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</a:t>
            </a: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5028527" y="333201"/>
            <a:ext cx="2637684" cy="1077218"/>
          </a:xfrm>
          <a:prstGeom prst="rect">
            <a:avLst/>
          </a:prstGeom>
          <a:noFill/>
          <a:ln w="50800">
            <a:solidFill>
              <a:srgbClr val="24600C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36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information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3387594" y="388650"/>
            <a:ext cx="1749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1111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</a:p>
        </p:txBody>
      </p:sp>
      <p:sp>
        <p:nvSpPr>
          <p:cNvPr id="3" name="矩形 2"/>
          <p:cNvSpPr/>
          <p:nvPr/>
        </p:nvSpPr>
        <p:spPr>
          <a:xfrm>
            <a:off x="323530" y="1692003"/>
            <a:ext cx="35645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00D25F"/>
                </a:solidFill>
                <a:latin typeface="Arial" panose="020B0604020202020204" pitchFamily="34" charset="0"/>
              </a:rPr>
              <a:t>Data</a:t>
            </a:r>
            <a:r>
              <a:rPr lang="en-US" altLang="zh-TW" sz="2800" dirty="0">
                <a:solidFill>
                  <a:srgbClr val="1111D9"/>
                </a:solidFill>
                <a:latin typeface="Arial" panose="020B0604020202020204" pitchFamily="34" charset="0"/>
              </a:rPr>
              <a:t> </a:t>
            </a:r>
            <a:r>
              <a:rPr lang="en-US" altLang="zh-TW" sz="2800" b="1" dirty="0">
                <a:solidFill>
                  <a:srgbClr val="00D25F"/>
                </a:solidFill>
                <a:latin typeface="Arial" panose="020B0604020202020204" pitchFamily="34" charset="0"/>
              </a:rPr>
              <a:t>is raw unorganized facts that need to be processed.</a:t>
            </a:r>
          </a:p>
          <a:p>
            <a:r>
              <a:rPr lang="zh-TW" altLang="en-US" sz="32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資料是原始尚未處理過沒有組織結構的事實。</a:t>
            </a:r>
          </a:p>
        </p:txBody>
      </p:sp>
      <p:sp>
        <p:nvSpPr>
          <p:cNvPr id="8" name="矩形 7"/>
          <p:cNvSpPr/>
          <p:nvPr/>
        </p:nvSpPr>
        <p:spPr>
          <a:xfrm>
            <a:off x="3888059" y="1692003"/>
            <a:ext cx="525594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When data is </a:t>
            </a:r>
            <a:r>
              <a:rPr lang="en-US" altLang="zh-TW" sz="2800" b="1" dirty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processed, organized, structured or presenting</a:t>
            </a:r>
            <a:r>
              <a:rPr lang="en-US" altLang="zh-TW" sz="28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 a given 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context</a:t>
            </a:r>
            <a:r>
              <a:rPr lang="en-US" altLang="zh-TW" sz="28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so as to make it useful and meaningful, it is called (actionable) information.</a:t>
            </a:r>
          </a:p>
          <a:p>
            <a:r>
              <a:rPr lang="zh-TW" altLang="en-US" sz="32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當資料經過</a:t>
            </a:r>
            <a:r>
              <a:rPr lang="zh-TW" altLang="en-US" sz="3200" b="1" dirty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處理，組織化，結構化</a:t>
            </a:r>
            <a:r>
              <a:rPr lang="zh-TW" altLang="en-US" sz="32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200" b="1" dirty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放在一個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脈絡</a:t>
            </a:r>
            <a:r>
              <a:rPr lang="zh-TW" altLang="en-US" sz="3200" b="1" dirty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來呈現</a:t>
            </a:r>
            <a:r>
              <a:rPr lang="zh-TW" altLang="en-US" sz="32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，對決策有用或有意義，這時稱為</a:t>
            </a:r>
            <a:r>
              <a:rPr lang="en-US" altLang="zh-TW" sz="32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有助行動</a:t>
            </a:r>
            <a:r>
              <a:rPr lang="en-US" altLang="zh-TW" sz="32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r>
              <a:rPr lang="zh-TW" altLang="en-US" sz="32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</a:t>
            </a:r>
            <a:r>
              <a:rPr lang="zh-TW" altLang="en-US" sz="32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solidFill>
                <a:srgbClr val="1111D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19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4A02E2-7611-4624-AAC6-02367A9CBAAF}" type="slidenum">
              <a:rPr kumimoji="0" lang="en-US" altLang="zh-TW" sz="140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kumimoji="0" lang="en-US" altLang="zh-TW" sz="1400">
              <a:latin typeface="Tahoma" panose="020B0604030504040204" pitchFamily="34" charset="0"/>
            </a:endParaRPr>
          </a:p>
        </p:txBody>
      </p:sp>
      <p:pic>
        <p:nvPicPr>
          <p:cNvPr id="8" name="Picture 2" descr="「if you can't measure it you can't manage it peter drucker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20428" r="5552" b="22516"/>
          <a:stretch/>
        </p:blipFill>
        <p:spPr bwMode="auto">
          <a:xfrm>
            <a:off x="621904" y="1124744"/>
            <a:ext cx="80648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2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4A02E2-7611-4624-AAC6-02367A9CBAAF}" type="slidenum">
              <a:rPr kumimoji="0" lang="en-US" altLang="zh-TW" sz="140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kumimoji="0" lang="en-US" altLang="zh-TW" sz="1400">
              <a:latin typeface="Tahoma" panose="020B060403050404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11560" y="1268760"/>
            <a:ext cx="7920880" cy="3960440"/>
            <a:chOff x="611560" y="1268760"/>
            <a:chExt cx="7920880" cy="3960440"/>
          </a:xfrm>
        </p:grpSpPr>
        <p:sp>
          <p:nvSpPr>
            <p:cNvPr id="2" name="矩形 1"/>
            <p:cNvSpPr/>
            <p:nvPr/>
          </p:nvSpPr>
          <p:spPr>
            <a:xfrm>
              <a:off x="611560" y="1268760"/>
              <a:ext cx="7920880" cy="3960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97263" algn="ctr">
                <a:spcBef>
                  <a:spcPts val="1200"/>
                </a:spcBef>
                <a:tabLst>
                  <a:tab pos="4043363" algn="l"/>
                </a:tabLst>
              </a:pPr>
              <a:r>
                <a:rPr lang="en-US" altLang="zh-TW" sz="5400" b="1" dirty="0" smtClean="0"/>
                <a:t>“If you don’t </a:t>
              </a:r>
              <a:r>
                <a:rPr lang="en-US" altLang="zh-TW" sz="5400" b="1" dirty="0" smtClean="0">
                  <a:solidFill>
                    <a:srgbClr val="FFFF00"/>
                  </a:solidFill>
                </a:rPr>
                <a:t>compare</a:t>
              </a:r>
              <a:r>
                <a:rPr lang="en-US" altLang="zh-TW" sz="5400" b="1" dirty="0" smtClean="0"/>
                <a:t>, you  can’t find the meaning.”</a:t>
              </a:r>
            </a:p>
            <a:p>
              <a:pPr marL="3497263" algn="ctr">
                <a:spcBef>
                  <a:spcPts val="1200"/>
                </a:spcBef>
              </a:pPr>
              <a:r>
                <a:rPr lang="en-US" altLang="zh-TW" sz="2800" dirty="0" smtClean="0"/>
                <a:t>Robert Lu</a:t>
              </a:r>
              <a:endParaRPr lang="zh-TW" altLang="en-US" sz="2800" dirty="0"/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700808"/>
              <a:ext cx="2808312" cy="2991945"/>
            </a:xfrm>
            <a:prstGeom prst="rect">
              <a:avLst/>
            </a:prstGeom>
            <a:solidFill>
              <a:srgbClr val="C00000"/>
            </a:solidFill>
          </p:spPr>
        </p:pic>
      </p:grpSp>
    </p:spTree>
    <p:extLst>
      <p:ext uri="{BB962C8B-B14F-4D97-AF65-F5344CB8AC3E}">
        <p14:creationId xmlns:p14="http://schemas.microsoft.com/office/powerpoint/2010/main" val="163784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4A02E2-7611-4624-AAC6-02367A9CBAAF}" type="slidenum">
              <a:rPr kumimoji="0" lang="en-US" altLang="zh-TW" sz="140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kumimoji="0" lang="en-US" altLang="zh-TW" sz="1400">
              <a:latin typeface="Tahoma" panose="020B060403050404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11560" y="1268760"/>
            <a:ext cx="7920880" cy="3960440"/>
            <a:chOff x="611560" y="1268760"/>
            <a:chExt cx="7920880" cy="3960440"/>
          </a:xfrm>
        </p:grpSpPr>
        <p:sp>
          <p:nvSpPr>
            <p:cNvPr id="2" name="矩形 1"/>
            <p:cNvSpPr/>
            <p:nvPr/>
          </p:nvSpPr>
          <p:spPr>
            <a:xfrm>
              <a:off x="611560" y="1268760"/>
              <a:ext cx="7920880" cy="39604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97263" algn="ctr">
                <a:spcBef>
                  <a:spcPts val="1200"/>
                </a:spcBef>
                <a:tabLst>
                  <a:tab pos="4043363" algn="l"/>
                </a:tabLst>
              </a:pPr>
              <a:r>
                <a:rPr lang="en-US" altLang="zh-TW" sz="5400" b="1" dirty="0" smtClean="0"/>
                <a:t>“</a:t>
              </a:r>
              <a:r>
                <a:rPr lang="en-US" altLang="zh-TW" sz="5400" b="1" dirty="0" smtClean="0">
                  <a:solidFill>
                    <a:srgbClr val="FFFF00"/>
                  </a:solidFill>
                </a:rPr>
                <a:t>Whom</a:t>
              </a:r>
              <a:r>
                <a:rPr lang="en-US" altLang="zh-TW" sz="5400" b="1" dirty="0" smtClean="0"/>
                <a:t> you compared </a:t>
              </a:r>
              <a:r>
                <a:rPr lang="en-US" altLang="zh-TW" sz="5400" b="1" dirty="0" smtClean="0">
                  <a:solidFill>
                    <a:srgbClr val="FFFF00"/>
                  </a:solidFill>
                </a:rPr>
                <a:t>with</a:t>
              </a:r>
              <a:r>
                <a:rPr lang="en-US" altLang="zh-TW" sz="5400" b="1" dirty="0" smtClean="0"/>
                <a:t>, defined the meaning.”</a:t>
              </a:r>
            </a:p>
            <a:p>
              <a:pPr marL="3497263" algn="ctr">
                <a:spcBef>
                  <a:spcPts val="1200"/>
                </a:spcBef>
              </a:pPr>
              <a:r>
                <a:rPr lang="en-US" altLang="zh-TW" sz="2800" dirty="0" smtClean="0"/>
                <a:t>Robert Lu</a:t>
              </a:r>
              <a:endParaRPr lang="zh-TW" altLang="en-US" sz="2800" dirty="0"/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700808"/>
              <a:ext cx="2808312" cy="2991945"/>
            </a:xfrm>
            <a:prstGeom prst="rect">
              <a:avLst/>
            </a:prstGeom>
            <a:solidFill>
              <a:srgbClr val="C00000"/>
            </a:solidFill>
          </p:spPr>
        </p:pic>
      </p:grpSp>
    </p:spTree>
    <p:extLst>
      <p:ext uri="{BB962C8B-B14F-4D97-AF65-F5344CB8AC3E}">
        <p14:creationId xmlns:p14="http://schemas.microsoft.com/office/powerpoint/2010/main" val="41344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E4A02E2-7611-4624-AAC6-02367A9CBAAF}" type="slidenum">
              <a:rPr kumimoji="0" lang="en-US" altLang="zh-TW" sz="1400">
                <a:latin typeface="Tahom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kumimoji="0" lang="en-US" altLang="zh-TW" sz="1400">
              <a:latin typeface="Tahoma" panose="020B060403050404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02" y="558209"/>
            <a:ext cx="5347291" cy="534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2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19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6764" y="1389012"/>
            <a:ext cx="5070773" cy="3858194"/>
            <a:chOff x="313103" y="2708920"/>
            <a:chExt cx="4138301" cy="3188876"/>
          </a:xfrm>
        </p:grpSpPr>
        <p:sp>
          <p:nvSpPr>
            <p:cNvPr id="10" name="雲朵形 9"/>
            <p:cNvSpPr/>
            <p:nvPr/>
          </p:nvSpPr>
          <p:spPr>
            <a:xfrm>
              <a:off x="313103" y="2708920"/>
              <a:ext cx="4138301" cy="3188876"/>
            </a:xfrm>
            <a:prstGeom prst="cloud">
              <a:avLst/>
            </a:prstGeom>
            <a:solidFill>
              <a:schemeClr val="bg1"/>
            </a:solidFill>
            <a:ln w="50800">
              <a:solidFill>
                <a:srgbClr val="00D25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943794" y="3182143"/>
              <a:ext cx="2637721" cy="2242428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0" hangingPunct="0">
                <a:spcBef>
                  <a:spcPts val="0"/>
                </a:spcBef>
                <a:buClr>
                  <a:schemeClr val="accent1"/>
                </a:buClr>
                <a:buSzPct val="65000"/>
                <a:defRPr/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兒子成績</a:t>
              </a:r>
              <a:endParaRPr kumimoji="1"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 eaLnBrk="0" hangingPunct="0">
                <a:spcBef>
                  <a:spcPts val="0"/>
                </a:spcBef>
                <a:buClr>
                  <a:schemeClr val="accent1"/>
                </a:buClr>
                <a:buSzPct val="65000"/>
                <a:defRPr/>
              </a:pP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Scores of my son</a:t>
              </a:r>
              <a:endParaRPr kumimoji="1" lang="en-US" altLang="zh-TW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 eaLnBrk="0" hangingPunct="0">
                <a:spcBef>
                  <a:spcPts val="0"/>
                </a:spcBef>
                <a:buClr>
                  <a:schemeClr val="accent1"/>
                </a:buClr>
                <a:buSzPct val="65000"/>
                <a:defRPr/>
              </a:pPr>
              <a:r>
                <a:rPr kumimoji="1" lang="en-US" altLang="zh-TW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1. 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中文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Chinese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85</a:t>
              </a:r>
              <a:endParaRPr kumimoji="1" lang="en-US" altLang="zh-TW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 eaLnBrk="0" hangingPunct="0">
                <a:spcBef>
                  <a:spcPts val="0"/>
                </a:spcBef>
                <a:buClr>
                  <a:schemeClr val="accent1"/>
                </a:buClr>
                <a:buSzPct val="65000"/>
                <a:defRPr/>
              </a:pPr>
              <a:r>
                <a:rPr kumimoji="1" lang="en-US" altLang="zh-TW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2. 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英文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English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95</a:t>
              </a:r>
              <a:endParaRPr kumimoji="1" lang="zh-TW" altLang="en-US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 eaLnBrk="0" hangingPunct="0">
                <a:spcBef>
                  <a:spcPts val="0"/>
                </a:spcBef>
                <a:buClr>
                  <a:schemeClr val="accent1"/>
                </a:buClr>
                <a:buSzPct val="65000"/>
                <a:defRPr/>
              </a:pPr>
              <a:r>
                <a:rPr kumimoji="1" lang="en-US" altLang="zh-TW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3. 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數學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Math.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75</a:t>
              </a:r>
              <a:endParaRPr kumimoji="1" lang="zh-TW" altLang="en-US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 eaLnBrk="0" hangingPunct="0">
                <a:spcBef>
                  <a:spcPts val="0"/>
                </a:spcBef>
                <a:buClr>
                  <a:schemeClr val="accent1"/>
                </a:buClr>
                <a:buSzPct val="65000"/>
                <a:defRPr/>
              </a:pPr>
              <a:r>
                <a:rPr kumimoji="1" lang="en-US" altLang="zh-TW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4. 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理化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Science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90</a:t>
              </a:r>
              <a:endParaRPr kumimoji="1" lang="en-US" altLang="zh-TW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</p:grpSp>
      <p:sp>
        <p:nvSpPr>
          <p:cNvPr id="6" name="橢圓 5"/>
          <p:cNvSpPr/>
          <p:nvPr/>
        </p:nvSpPr>
        <p:spPr>
          <a:xfrm>
            <a:off x="163285" y="4739825"/>
            <a:ext cx="4685161" cy="20650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該補習哪一科？</a:t>
            </a:r>
            <a:r>
              <a:rPr lang="en-US" altLang="zh-TW" sz="28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Which subject should my son go cram school?</a:t>
            </a:r>
            <a:endParaRPr lang="zh-TW" altLang="en-US" sz="2800" b="1" dirty="0">
              <a:solidFill>
                <a:srgbClr val="007A3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1188772" y="116632"/>
            <a:ext cx="2519132" cy="1077218"/>
          </a:xfrm>
          <a:prstGeom prst="rect">
            <a:avLst/>
          </a:prstGeom>
          <a:noFill/>
          <a:ln w="50800">
            <a:solidFill>
              <a:srgbClr val="00D25F"/>
            </a:solidFill>
            <a:prstDash val="dash"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600" b="1" dirty="0">
              <a:solidFill>
                <a:srgbClr val="00D2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</a:t>
            </a: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5441747" y="116633"/>
            <a:ext cx="2586639" cy="1077218"/>
          </a:xfrm>
          <a:prstGeom prst="rect">
            <a:avLst/>
          </a:prstGeom>
          <a:noFill/>
          <a:ln w="50800">
            <a:solidFill>
              <a:srgbClr val="24600C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36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information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3603618" y="332080"/>
            <a:ext cx="1749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1111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9544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4D69-3D36-48DE-A6B5-64F5A5D2FC94}" type="slidenum">
              <a:rPr lang="zh-TW" altLang="en-US">
                <a:solidFill>
                  <a:prstClr val="black">
                    <a:tint val="75000"/>
                  </a:prstClr>
                </a:solidFill>
                <a:latin typeface="Calibri"/>
                <a:ea typeface="新細明體" panose="02020500000000000000" pitchFamily="18" charset="-120"/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74507" y="1667903"/>
            <a:ext cx="6876764" cy="47647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2800" dirty="0" smtClean="0">
                <a:solidFill>
                  <a:srgbClr val="1111D9"/>
                </a:solidFill>
              </a:rPr>
              <a:t>學歷：</a:t>
            </a:r>
            <a:endParaRPr lang="en-US" altLang="zh-TW" sz="2800" dirty="0" smtClean="0">
              <a:solidFill>
                <a:srgbClr val="1111D9"/>
              </a:solidFill>
            </a:endParaRPr>
          </a:p>
          <a:p>
            <a:pPr algn="l">
              <a:defRPr/>
            </a:pPr>
            <a:r>
              <a:rPr lang="zh-TW" altLang="en-US" sz="2800" dirty="0" smtClean="0">
                <a:solidFill>
                  <a:srgbClr val="1111D9"/>
                </a:solidFill>
              </a:rPr>
              <a:t>中山醫學院醫學系學士</a:t>
            </a:r>
            <a:endParaRPr lang="en-US" altLang="zh-TW" sz="2800" dirty="0" smtClean="0">
              <a:solidFill>
                <a:srgbClr val="1111D9"/>
              </a:solidFill>
            </a:endParaRPr>
          </a:p>
          <a:p>
            <a:pPr algn="l">
              <a:defRPr/>
            </a:pPr>
            <a:r>
              <a:rPr lang="zh-TW" altLang="en-US" sz="2800" dirty="0" smtClean="0">
                <a:solidFill>
                  <a:srgbClr val="1111D9"/>
                </a:solidFill>
              </a:rPr>
              <a:t>台大公衛研究所碩士</a:t>
            </a:r>
            <a:endParaRPr lang="en-US" altLang="zh-TW" sz="2800" dirty="0" smtClean="0">
              <a:solidFill>
                <a:srgbClr val="1111D9"/>
              </a:solidFill>
            </a:endParaRPr>
          </a:p>
          <a:p>
            <a:pPr algn="l">
              <a:defRPr/>
            </a:pPr>
            <a:r>
              <a:rPr lang="zh-TW" altLang="en-US" sz="2800" dirty="0" smtClean="0">
                <a:solidFill>
                  <a:srgbClr val="1111D9"/>
                </a:solidFill>
              </a:rPr>
              <a:t>台大衛生政策與管理研究所博士</a:t>
            </a:r>
            <a:endParaRPr lang="en-US" altLang="zh-TW" sz="2800" dirty="0" smtClean="0">
              <a:solidFill>
                <a:srgbClr val="1111D9"/>
              </a:solidFill>
            </a:endParaRPr>
          </a:p>
          <a:p>
            <a:pPr algn="l">
              <a:defRPr/>
            </a:pPr>
            <a:r>
              <a:rPr lang="zh-TW" altLang="en-US" sz="2800" dirty="0" smtClean="0">
                <a:solidFill>
                  <a:srgbClr val="1111D9"/>
                </a:solidFill>
              </a:rPr>
              <a:t>經歷：</a:t>
            </a:r>
            <a:endParaRPr lang="en-US" altLang="zh-TW" sz="2800" dirty="0" smtClean="0">
              <a:solidFill>
                <a:srgbClr val="1111D9"/>
              </a:solidFill>
            </a:endParaRPr>
          </a:p>
          <a:p>
            <a:pPr algn="l">
              <a:defRPr/>
            </a:pPr>
            <a:r>
              <a:rPr lang="zh-TW" altLang="en-US" sz="2800" dirty="0" smtClean="0">
                <a:solidFill>
                  <a:srgbClr val="1111D9"/>
                </a:solidFill>
              </a:rPr>
              <a:t>中山醫學大學公衛系主任</a:t>
            </a:r>
            <a:endParaRPr lang="en-US" altLang="zh-TW" sz="2800" dirty="0" smtClean="0">
              <a:solidFill>
                <a:srgbClr val="1111D9"/>
              </a:solidFill>
            </a:endParaRPr>
          </a:p>
          <a:p>
            <a:pPr algn="l">
              <a:defRPr/>
            </a:pPr>
            <a:r>
              <a:rPr lang="zh-TW" altLang="en-US" sz="2800" dirty="0" smtClean="0">
                <a:solidFill>
                  <a:srgbClr val="1111D9"/>
                </a:solidFill>
              </a:rPr>
              <a:t>中山醫學大學附設醫院家醫科主治大夫</a:t>
            </a:r>
            <a:endParaRPr lang="en-US" altLang="zh-TW" sz="2800" dirty="0" smtClean="0">
              <a:solidFill>
                <a:srgbClr val="1111D9"/>
              </a:solidFill>
            </a:endParaRPr>
          </a:p>
          <a:p>
            <a:pPr algn="l">
              <a:defRPr/>
            </a:pPr>
            <a:r>
              <a:rPr lang="zh-TW" altLang="en-US" sz="2800" dirty="0" smtClean="0">
                <a:solidFill>
                  <a:srgbClr val="1111D9"/>
                </a:solidFill>
              </a:rPr>
              <a:t>台中市衛生局局長</a:t>
            </a:r>
            <a:endParaRPr lang="en-US" altLang="zh-TW" sz="2800" dirty="0" smtClean="0">
              <a:solidFill>
                <a:srgbClr val="1111D9"/>
              </a:solidFill>
            </a:endParaRPr>
          </a:p>
          <a:p>
            <a:pPr algn="l">
              <a:defRPr/>
            </a:pPr>
            <a:r>
              <a:rPr lang="zh-TW" altLang="en-US" sz="2800" dirty="0" smtClean="0">
                <a:solidFill>
                  <a:srgbClr val="1111D9"/>
                </a:solidFill>
              </a:rPr>
              <a:t>研究專長：</a:t>
            </a:r>
            <a:endParaRPr lang="en-US" altLang="zh-TW" sz="2800" dirty="0" smtClean="0">
              <a:solidFill>
                <a:srgbClr val="1111D9"/>
              </a:solidFill>
            </a:endParaRPr>
          </a:p>
          <a:p>
            <a:pPr algn="l">
              <a:defRPr/>
            </a:pPr>
            <a:r>
              <a:rPr lang="zh-TW" altLang="en-US" sz="2800" dirty="0" smtClean="0">
                <a:solidFill>
                  <a:srgbClr val="1111D9"/>
                </a:solidFill>
              </a:rPr>
              <a:t>資料品質改善與加值分析，資料視覺化</a:t>
            </a:r>
            <a:endParaRPr lang="zh-TW" altLang="en-US" sz="2800" dirty="0">
              <a:solidFill>
                <a:srgbClr val="1111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35498" y="1197618"/>
            <a:ext cx="5070773" cy="3858194"/>
            <a:chOff x="313103" y="2708920"/>
            <a:chExt cx="4138301" cy="3188876"/>
          </a:xfrm>
        </p:grpSpPr>
        <p:sp>
          <p:nvSpPr>
            <p:cNvPr id="26" name="Rectangle 3"/>
            <p:cNvSpPr txBox="1">
              <a:spLocks noChangeArrowheads="1"/>
            </p:cNvSpPr>
            <p:nvPr/>
          </p:nvSpPr>
          <p:spPr>
            <a:xfrm>
              <a:off x="943793" y="3182143"/>
              <a:ext cx="3507611" cy="2242428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0" hangingPunct="0">
                <a:spcBef>
                  <a:spcPts val="0"/>
                </a:spcBef>
                <a:buClr>
                  <a:schemeClr val="accent1"/>
                </a:buClr>
                <a:buSzPct val="65000"/>
                <a:defRPr/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兒子成績</a:t>
              </a:r>
              <a:endParaRPr kumimoji="1"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 eaLnBrk="0" hangingPunct="0">
                <a:spcBef>
                  <a:spcPts val="0"/>
                </a:spcBef>
                <a:buClr>
                  <a:schemeClr val="accent1"/>
                </a:buClr>
                <a:buSzPct val="65000"/>
                <a:defRPr/>
              </a:pP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Scores of my son</a:t>
              </a:r>
              <a:endParaRPr kumimoji="1" lang="en-US" altLang="zh-TW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 eaLnBrk="0" hangingPunct="0">
                <a:spcBef>
                  <a:spcPts val="0"/>
                </a:spcBef>
                <a:buClr>
                  <a:schemeClr val="accent1"/>
                </a:buClr>
                <a:buSzPct val="65000"/>
                <a:defRPr/>
              </a:pPr>
              <a:r>
                <a:rPr kumimoji="1" lang="en-US" altLang="zh-TW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1. 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中文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Chinese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85</a:t>
              </a:r>
              <a:endParaRPr kumimoji="1" lang="en-US" altLang="zh-TW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 eaLnBrk="0" hangingPunct="0">
                <a:spcBef>
                  <a:spcPts val="0"/>
                </a:spcBef>
                <a:buClr>
                  <a:schemeClr val="accent1"/>
                </a:buClr>
                <a:buSzPct val="65000"/>
                <a:defRPr/>
              </a:pPr>
              <a:r>
                <a:rPr kumimoji="1" lang="en-US" altLang="zh-TW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2. 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英文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English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95</a:t>
              </a:r>
              <a:endParaRPr kumimoji="1" lang="zh-TW" altLang="en-US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 eaLnBrk="0" hangingPunct="0">
                <a:spcBef>
                  <a:spcPts val="0"/>
                </a:spcBef>
                <a:buClr>
                  <a:schemeClr val="accent1"/>
                </a:buClr>
                <a:buSzPct val="65000"/>
                <a:defRPr/>
              </a:pPr>
              <a:r>
                <a:rPr kumimoji="1" lang="en-US" altLang="zh-TW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3. 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數學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Math.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75</a:t>
              </a:r>
              <a:endParaRPr kumimoji="1" lang="zh-TW" altLang="en-US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 eaLnBrk="0" hangingPunct="0">
                <a:spcBef>
                  <a:spcPts val="0"/>
                </a:spcBef>
                <a:buClr>
                  <a:schemeClr val="accent1"/>
                </a:buClr>
                <a:buSzPct val="65000"/>
                <a:defRPr/>
              </a:pPr>
              <a:r>
                <a:rPr kumimoji="1" lang="en-US" altLang="zh-TW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4. 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理化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Science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90</a:t>
              </a:r>
              <a:endParaRPr kumimoji="1" lang="en-US" altLang="zh-TW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27" name="雲朵形 26"/>
            <p:cNvSpPr/>
            <p:nvPr/>
          </p:nvSpPr>
          <p:spPr>
            <a:xfrm>
              <a:off x="313103" y="2708920"/>
              <a:ext cx="4138301" cy="3188876"/>
            </a:xfrm>
            <a:prstGeom prst="cloud">
              <a:avLst/>
            </a:prstGeom>
            <a:noFill/>
            <a:ln w="50800">
              <a:solidFill>
                <a:srgbClr val="00D25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2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20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1188772" y="116632"/>
            <a:ext cx="2519132" cy="1077218"/>
          </a:xfrm>
          <a:prstGeom prst="rect">
            <a:avLst/>
          </a:prstGeom>
          <a:noFill/>
          <a:ln w="50800">
            <a:solidFill>
              <a:srgbClr val="00D25F"/>
            </a:solidFill>
            <a:prstDash val="dash"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600" b="1" dirty="0">
              <a:solidFill>
                <a:srgbClr val="00D2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</a:t>
            </a:r>
          </a:p>
        </p:txBody>
      </p:sp>
      <p:sp>
        <p:nvSpPr>
          <p:cNvPr id="20" name="Text Box 40"/>
          <p:cNvSpPr txBox="1">
            <a:spLocks noChangeArrowheads="1"/>
          </p:cNvSpPr>
          <p:nvPr/>
        </p:nvSpPr>
        <p:spPr bwMode="auto">
          <a:xfrm>
            <a:off x="5441747" y="116633"/>
            <a:ext cx="2586639" cy="1077218"/>
          </a:xfrm>
          <a:prstGeom prst="rect">
            <a:avLst/>
          </a:prstGeom>
          <a:noFill/>
          <a:ln w="50800">
            <a:solidFill>
              <a:srgbClr val="24600C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36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information</a:t>
            </a:r>
          </a:p>
        </p:txBody>
      </p:sp>
      <p:sp>
        <p:nvSpPr>
          <p:cNvPr id="21" name="Text Box 40"/>
          <p:cNvSpPr txBox="1">
            <a:spLocks noChangeArrowheads="1"/>
          </p:cNvSpPr>
          <p:nvPr/>
        </p:nvSpPr>
        <p:spPr bwMode="auto">
          <a:xfrm>
            <a:off x="3603618" y="332080"/>
            <a:ext cx="1749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1111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</a:p>
        </p:txBody>
      </p:sp>
      <p:sp>
        <p:nvSpPr>
          <p:cNvPr id="28" name="橢圓 27"/>
          <p:cNvSpPr/>
          <p:nvPr/>
        </p:nvSpPr>
        <p:spPr>
          <a:xfrm>
            <a:off x="163285" y="4792990"/>
            <a:ext cx="4685161" cy="2065010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該補習哪一科？</a:t>
            </a:r>
            <a:r>
              <a:rPr lang="en-US" altLang="zh-TW" sz="2800" b="1" dirty="0" smtClean="0">
                <a:solidFill>
                  <a:srgbClr val="007A3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Which subject should my son go cram school?</a:t>
            </a:r>
            <a:endParaRPr lang="zh-TW" altLang="en-US" sz="2800" b="1" dirty="0">
              <a:solidFill>
                <a:srgbClr val="007A3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4221085" y="1343225"/>
            <a:ext cx="5118858" cy="5514775"/>
            <a:chOff x="4221085" y="1343225"/>
            <a:chExt cx="5118858" cy="5514775"/>
          </a:xfrm>
        </p:grpSpPr>
        <p:grpSp>
          <p:nvGrpSpPr>
            <p:cNvPr id="30" name="群組 29"/>
            <p:cNvGrpSpPr/>
            <p:nvPr/>
          </p:nvGrpSpPr>
          <p:grpSpPr>
            <a:xfrm>
              <a:off x="4221085" y="1388025"/>
              <a:ext cx="4862268" cy="5469975"/>
              <a:chOff x="4216008" y="1360909"/>
              <a:chExt cx="4862268" cy="5469975"/>
            </a:xfrm>
          </p:grpSpPr>
          <p:grpSp>
            <p:nvGrpSpPr>
              <p:cNvPr id="34" name="群組 33"/>
              <p:cNvGrpSpPr/>
              <p:nvPr/>
            </p:nvGrpSpPr>
            <p:grpSpPr>
              <a:xfrm>
                <a:off x="4216008" y="1360909"/>
                <a:ext cx="4862268" cy="4876403"/>
                <a:chOff x="4216008" y="1360909"/>
                <a:chExt cx="4862268" cy="4876403"/>
              </a:xfrm>
            </p:grpSpPr>
            <p:pic>
              <p:nvPicPr>
                <p:cNvPr id="36" name="圖片 3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16008" y="1360909"/>
                  <a:ext cx="4862268" cy="4876403"/>
                </a:xfrm>
                <a:prstGeom prst="rect">
                  <a:avLst/>
                </a:prstGeom>
              </p:spPr>
            </p:pic>
            <p:pic>
              <p:nvPicPr>
                <p:cNvPr id="37" name="圖片 3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3" t="27951" r="75239" b="50000"/>
                <a:stretch/>
              </p:blipFill>
              <p:spPr>
                <a:xfrm>
                  <a:off x="5375570" y="2780928"/>
                  <a:ext cx="648072" cy="756084"/>
                </a:xfrm>
                <a:prstGeom prst="rect">
                  <a:avLst/>
                </a:prstGeom>
              </p:spPr>
            </p:pic>
            <p:pic>
              <p:nvPicPr>
                <p:cNvPr id="38" name="圖片 3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3" t="27951" r="75239" b="50000"/>
                <a:stretch/>
              </p:blipFill>
              <p:spPr>
                <a:xfrm>
                  <a:off x="6300192" y="2132856"/>
                  <a:ext cx="648072" cy="756084"/>
                </a:xfrm>
                <a:prstGeom prst="rect">
                  <a:avLst/>
                </a:prstGeom>
              </p:spPr>
            </p:pic>
            <p:pic>
              <p:nvPicPr>
                <p:cNvPr id="39" name="圖片 3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3" t="27951" r="75239" b="50000"/>
                <a:stretch/>
              </p:blipFill>
              <p:spPr>
                <a:xfrm>
                  <a:off x="7274221" y="3356992"/>
                  <a:ext cx="648072" cy="756084"/>
                </a:xfrm>
                <a:prstGeom prst="rect">
                  <a:avLst/>
                </a:prstGeom>
              </p:spPr>
            </p:pic>
            <p:pic>
              <p:nvPicPr>
                <p:cNvPr id="40" name="圖片 3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3" t="27951" r="75239" b="50000"/>
                <a:stretch/>
              </p:blipFill>
              <p:spPr>
                <a:xfrm>
                  <a:off x="8100392" y="2708920"/>
                  <a:ext cx="648072" cy="756084"/>
                </a:xfrm>
                <a:prstGeom prst="rect">
                  <a:avLst/>
                </a:prstGeom>
              </p:spPr>
            </p:pic>
          </p:grp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5868144" y="6184553"/>
                <a:ext cx="2459032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 anchorCtr="0">
                <a:spAutoFit/>
              </a:bodyPr>
              <a:lstStyle/>
              <a:p>
                <a:pPr algn="ctr"/>
                <a:r>
                  <a:rPr lang="en-US" altLang="zh-TW" sz="36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CONTEXT</a:t>
                </a:r>
              </a:p>
            </p:txBody>
          </p:sp>
        </p:grpSp>
        <p:sp>
          <p:nvSpPr>
            <p:cNvPr id="31" name="Text Box 40"/>
            <p:cNvSpPr txBox="1">
              <a:spLocks noChangeArrowheads="1"/>
            </p:cNvSpPr>
            <p:nvPr/>
          </p:nvSpPr>
          <p:spPr bwMode="auto">
            <a:xfrm>
              <a:off x="4242857" y="1343225"/>
              <a:ext cx="4840496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altLang="zh-TW" sz="2000" b="1" dirty="0" smtClean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Distribution of scores of all students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4221085" y="1778958"/>
              <a:ext cx="5118858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altLang="zh-TW" sz="2000" b="1" dirty="0" smtClean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Score     Chinese English  Math  Science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4303504" y="5932149"/>
              <a:ext cx="1077143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spAutoFit/>
            </a:bodyPr>
            <a:lstStyle/>
            <a:p>
              <a:r>
                <a:rPr lang="en-US" altLang="zh-TW" sz="2000" b="1" dirty="0" smtClean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Total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2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21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1188772" y="263549"/>
            <a:ext cx="2519132" cy="1077218"/>
          </a:xfrm>
          <a:prstGeom prst="rect">
            <a:avLst/>
          </a:prstGeom>
          <a:noFill/>
          <a:ln w="50800">
            <a:solidFill>
              <a:srgbClr val="00D25F"/>
            </a:solidFill>
            <a:prstDash val="dash"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600" b="1" dirty="0">
              <a:solidFill>
                <a:srgbClr val="00D2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</a:t>
            </a: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5441747" y="263550"/>
            <a:ext cx="2586639" cy="1077218"/>
          </a:xfrm>
          <a:prstGeom prst="rect">
            <a:avLst/>
          </a:prstGeom>
          <a:noFill/>
          <a:ln w="50800">
            <a:solidFill>
              <a:srgbClr val="24600C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36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information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3603618" y="478997"/>
            <a:ext cx="1749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1111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240576" y="1818697"/>
            <a:ext cx="4414552" cy="4603368"/>
            <a:chOff x="116283" y="2562149"/>
            <a:chExt cx="4503122" cy="3188876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>
            <a:xfrm>
              <a:off x="804342" y="3076767"/>
              <a:ext cx="3220510" cy="212987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本院圖書館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109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年</a:t>
              </a:r>
              <a:endParaRPr kumimoji="1"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醫學圖書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15750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英文期刊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570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經費預算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6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百萬</a:t>
              </a:r>
              <a:endParaRPr kumimoji="1"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進館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5780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借閱人次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3465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館合人次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3200</a:t>
              </a:r>
              <a:endParaRPr kumimoji="1" lang="en-US" altLang="zh-TW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0" name="雲朵形 9"/>
            <p:cNvSpPr/>
            <p:nvPr/>
          </p:nvSpPr>
          <p:spPr>
            <a:xfrm>
              <a:off x="116283" y="2562149"/>
              <a:ext cx="4503122" cy="3188876"/>
            </a:xfrm>
            <a:prstGeom prst="cloud">
              <a:avLst/>
            </a:prstGeom>
            <a:noFill/>
            <a:ln w="50800">
              <a:solidFill>
                <a:srgbClr val="00D25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5065138" y="2055277"/>
            <a:ext cx="34940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zh-TW" altLang="en-US" sz="3600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</a:t>
            </a:r>
            <a:r>
              <a:rPr lang="zh-TW" altLang="en-US" sz="36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覺得這些數據應該放在那些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CONTEXT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脈絡</a:t>
            </a:r>
            <a:r>
              <a:rPr lang="zh-TW" altLang="en-US" sz="36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才能讓資料</a:t>
            </a:r>
            <a:r>
              <a:rPr lang="zh-TW" altLang="en-US" sz="3600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變得</a:t>
            </a:r>
            <a:r>
              <a:rPr lang="zh-TW" altLang="en-US" sz="3600" b="1" dirty="0" smtClean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有用，有意義，有助行動</a:t>
            </a:r>
            <a:r>
              <a:rPr lang="zh-TW" altLang="en-US" sz="36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600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35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2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22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1188772" y="263549"/>
            <a:ext cx="2519132" cy="1077218"/>
          </a:xfrm>
          <a:prstGeom prst="rect">
            <a:avLst/>
          </a:prstGeom>
          <a:noFill/>
          <a:ln w="50800">
            <a:solidFill>
              <a:srgbClr val="00D25F"/>
            </a:solidFill>
            <a:prstDash val="dash"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600" b="1" dirty="0">
              <a:solidFill>
                <a:srgbClr val="00D2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</a:t>
            </a: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5441747" y="263550"/>
            <a:ext cx="2586639" cy="1077218"/>
          </a:xfrm>
          <a:prstGeom prst="rect">
            <a:avLst/>
          </a:prstGeom>
          <a:noFill/>
          <a:ln w="50800">
            <a:solidFill>
              <a:srgbClr val="24600C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36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information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3603618" y="478997"/>
            <a:ext cx="1749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1111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70" y="1701209"/>
            <a:ext cx="8627030" cy="4561368"/>
          </a:xfrm>
          <a:prstGeom prst="rect">
            <a:avLst/>
          </a:prstGeom>
        </p:spPr>
      </p:pic>
      <p:sp>
        <p:nvSpPr>
          <p:cNvPr id="15" name="圓角矩形圖說文字 14"/>
          <p:cNvSpPr/>
          <p:nvPr/>
        </p:nvSpPr>
        <p:spPr>
          <a:xfrm>
            <a:off x="520995" y="5532672"/>
            <a:ext cx="2604977" cy="729905"/>
          </a:xfrm>
          <a:prstGeom prst="wedgeRoundRectCallout">
            <a:avLst>
              <a:gd name="adj1" fmla="val 36667"/>
              <a:gd name="adj2" fmla="val -85335"/>
              <a:gd name="adj3" fmla="val 16667"/>
            </a:avLst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怎麼參考？</a:t>
            </a:r>
            <a:endParaRPr lang="zh-TW" altLang="en-US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66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13711" r="5062" b="11486"/>
          <a:stretch/>
        </p:blipFill>
        <p:spPr>
          <a:xfrm>
            <a:off x="2135607" y="1738267"/>
            <a:ext cx="4841360" cy="395031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2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23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3778" y="414671"/>
            <a:ext cx="8285017" cy="25625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3600" b="1" dirty="0" smtClean="0">
                <a:solidFill>
                  <a:srgbClr val="007A37"/>
                </a:solidFill>
              </a:rPr>
              <a:t>我曾經聽過一位非洲衛生部長在研討會分享他如何使用不同</a:t>
            </a:r>
            <a:r>
              <a:rPr lang="en-US" altLang="zh-TW" sz="3600" b="1" dirty="0">
                <a:solidFill>
                  <a:srgbClr val="FF0000"/>
                </a:solidFill>
              </a:rPr>
              <a:t>CONTEXT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脈絡</a:t>
            </a:r>
            <a:r>
              <a:rPr lang="zh-TW" altLang="en-US" sz="3600" b="1" dirty="0" smtClean="0">
                <a:solidFill>
                  <a:srgbClr val="007A37"/>
                </a:solidFill>
              </a:rPr>
              <a:t>，讓相同資料</a:t>
            </a:r>
            <a:r>
              <a:rPr lang="en-US" altLang="zh-TW" sz="3600" b="1" dirty="0">
                <a:solidFill>
                  <a:srgbClr val="007A37"/>
                </a:solidFill>
              </a:rPr>
              <a:t>(</a:t>
            </a:r>
            <a:r>
              <a:rPr lang="zh-TW" altLang="en-US" sz="3600" b="1" dirty="0">
                <a:solidFill>
                  <a:srgbClr val="007A37"/>
                </a:solidFill>
              </a:rPr>
              <a:t>嬰兒死亡率</a:t>
            </a:r>
            <a:r>
              <a:rPr lang="en-US" altLang="zh-TW" sz="3600" b="1" dirty="0" smtClean="0">
                <a:solidFill>
                  <a:srgbClr val="007A37"/>
                </a:solidFill>
              </a:rPr>
              <a:t>)</a:t>
            </a:r>
            <a:r>
              <a:rPr lang="zh-TW" altLang="en-US" sz="3600" b="1" dirty="0" smtClean="0">
                <a:solidFill>
                  <a:srgbClr val="007A37"/>
                </a:solidFill>
              </a:rPr>
              <a:t>讓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不同聽眾</a:t>
            </a:r>
            <a:r>
              <a:rPr lang="zh-TW" altLang="en-US" sz="3600" b="1" dirty="0" smtClean="0">
                <a:solidFill>
                  <a:srgbClr val="007A37"/>
                </a:solidFill>
              </a:rPr>
              <a:t>有</a:t>
            </a:r>
            <a:r>
              <a:rPr lang="zh-TW" altLang="en-US" sz="3600" b="1" dirty="0" smtClean="0">
                <a:solidFill>
                  <a:srgbClr val="1111D9"/>
                </a:solidFill>
              </a:rPr>
              <a:t>不同意義 </a:t>
            </a:r>
            <a:r>
              <a:rPr lang="en-US" altLang="zh-TW" sz="3600" b="1" dirty="0" smtClean="0">
                <a:solidFill>
                  <a:srgbClr val="1111D9"/>
                </a:solidFill>
              </a:rPr>
              <a:t>(</a:t>
            </a:r>
            <a:r>
              <a:rPr lang="zh-TW" altLang="en-US" sz="3600" b="1" dirty="0">
                <a:solidFill>
                  <a:srgbClr val="1111D9"/>
                </a:solidFill>
              </a:rPr>
              <a:t>變差 </a:t>
            </a:r>
            <a:r>
              <a:rPr lang="en-US" altLang="zh-TW" sz="3600" b="1" dirty="0">
                <a:solidFill>
                  <a:srgbClr val="1111D9"/>
                </a:solidFill>
              </a:rPr>
              <a:t>or </a:t>
            </a:r>
            <a:r>
              <a:rPr lang="zh-TW" altLang="en-US" sz="3600" b="1" dirty="0">
                <a:solidFill>
                  <a:srgbClr val="1111D9"/>
                </a:solidFill>
              </a:rPr>
              <a:t>變好</a:t>
            </a:r>
            <a:r>
              <a:rPr lang="en-US" altLang="zh-TW" sz="3600" b="1" dirty="0">
                <a:solidFill>
                  <a:srgbClr val="1111D9"/>
                </a:solidFill>
              </a:rPr>
              <a:t>)</a:t>
            </a:r>
            <a:endParaRPr lang="zh-TW" altLang="en-US" sz="3600" b="1" dirty="0">
              <a:solidFill>
                <a:srgbClr val="1111D9"/>
              </a:solidFill>
            </a:endParaRPr>
          </a:p>
        </p:txBody>
      </p:sp>
      <p:pic>
        <p:nvPicPr>
          <p:cNvPr id="1026" name="Picture 2" descr="Ministry of Health (MoH), World Health Organization and Partner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9" y="3380393"/>
            <a:ext cx="4046261" cy="269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 Moeti, WHO Regional Director for Africa, advocates building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11" y="3394248"/>
            <a:ext cx="3786997" cy="269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1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2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24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1188772" y="263549"/>
            <a:ext cx="2519132" cy="1077218"/>
          </a:xfrm>
          <a:prstGeom prst="rect">
            <a:avLst/>
          </a:prstGeom>
          <a:noFill/>
          <a:ln w="50800">
            <a:solidFill>
              <a:srgbClr val="00D25F"/>
            </a:solidFill>
            <a:prstDash val="dash"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600" b="1" dirty="0">
              <a:solidFill>
                <a:srgbClr val="00D2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</a:t>
            </a: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5441747" y="263550"/>
            <a:ext cx="2586639" cy="1077218"/>
          </a:xfrm>
          <a:prstGeom prst="rect">
            <a:avLst/>
          </a:prstGeom>
          <a:noFill/>
          <a:ln w="50800">
            <a:solidFill>
              <a:srgbClr val="24600C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36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information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3603618" y="478997"/>
            <a:ext cx="1749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1111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4949694" y="1764697"/>
            <a:ext cx="391196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聽眾：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醫院評鑑委員</a:t>
            </a:r>
            <a:endParaRPr lang="en-US" altLang="zh-TW" sz="3200" dirty="0" smtClean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意義：</a:t>
            </a:r>
            <a:r>
              <a:rPr lang="zh-TW" altLang="en-US" sz="3200" b="1" dirty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r>
              <a:rPr lang="zh-TW" altLang="en-US" sz="3200" b="1" dirty="0" smtClean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優異</a:t>
            </a:r>
            <a:endParaRPr lang="en-US" altLang="zh-TW" sz="3200" dirty="0" smtClean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行動：</a:t>
            </a:r>
            <a:r>
              <a:rPr lang="zh-TW" altLang="en-US" sz="3200" b="1" dirty="0" smtClean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過關</a:t>
            </a:r>
            <a:endParaRPr lang="en-US" altLang="zh-TW" sz="3200" dirty="0" smtClean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該用什麼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CONTEXT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脈絡</a:t>
            </a:r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？如何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2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40576" y="1744266"/>
            <a:ext cx="4414552" cy="4603368"/>
            <a:chOff x="116283" y="2562149"/>
            <a:chExt cx="4503122" cy="3188876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804342" y="3076767"/>
              <a:ext cx="3220510" cy="212987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本院圖書館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109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年</a:t>
              </a:r>
              <a:endParaRPr kumimoji="1"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醫學圖書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15750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英文期刊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570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經費預算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6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百萬</a:t>
              </a:r>
              <a:endParaRPr kumimoji="1"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進館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5780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借閱人次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3465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館合人次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3200</a:t>
              </a:r>
              <a:endParaRPr kumimoji="1" lang="en-US" altLang="zh-TW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4" name="雲朵形 13"/>
            <p:cNvSpPr/>
            <p:nvPr/>
          </p:nvSpPr>
          <p:spPr>
            <a:xfrm>
              <a:off x="116283" y="2562149"/>
              <a:ext cx="4503122" cy="3188876"/>
            </a:xfrm>
            <a:prstGeom prst="cloud">
              <a:avLst/>
            </a:prstGeom>
            <a:noFill/>
            <a:ln w="50800">
              <a:solidFill>
                <a:srgbClr val="00D25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4949694" y="4620246"/>
            <a:ext cx="35138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zh-TW" altLang="en-US" sz="32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zh-TW" altLang="en-US" sz="32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間同等級醫院相比較，本院藏書量最多。</a:t>
            </a:r>
            <a:endParaRPr lang="en-US" altLang="zh-TW" sz="32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30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2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25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1188772" y="263549"/>
            <a:ext cx="2519132" cy="1077218"/>
          </a:xfrm>
          <a:prstGeom prst="rect">
            <a:avLst/>
          </a:prstGeom>
          <a:noFill/>
          <a:ln w="50800">
            <a:solidFill>
              <a:srgbClr val="00D25F"/>
            </a:solidFill>
            <a:prstDash val="dash"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600" b="1" dirty="0">
              <a:solidFill>
                <a:srgbClr val="00D2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</a:t>
            </a: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5441747" y="263550"/>
            <a:ext cx="2586639" cy="1077218"/>
          </a:xfrm>
          <a:prstGeom prst="rect">
            <a:avLst/>
          </a:prstGeom>
          <a:noFill/>
          <a:ln w="50800">
            <a:solidFill>
              <a:srgbClr val="24600C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36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information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3603618" y="478997"/>
            <a:ext cx="1749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1111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4949694" y="1764697"/>
            <a:ext cx="391196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聽眾：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醫院評鑑委員</a:t>
            </a:r>
            <a:endParaRPr lang="en-US" altLang="zh-TW" sz="3200" dirty="0" smtClean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意義：</a:t>
            </a:r>
            <a:r>
              <a:rPr lang="zh-TW" altLang="en-US" sz="3200" b="1" dirty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r>
              <a:rPr lang="zh-TW" altLang="en-US" sz="3200" b="1" dirty="0" smtClean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優異</a:t>
            </a:r>
            <a:endParaRPr lang="en-US" altLang="zh-TW" sz="3200" dirty="0" smtClean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行動：</a:t>
            </a:r>
            <a:r>
              <a:rPr lang="zh-TW" altLang="en-US" sz="3200" b="1" dirty="0" smtClean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過關</a:t>
            </a:r>
            <a:endParaRPr lang="en-US" altLang="zh-TW" sz="3200" dirty="0" smtClean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該用什麼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CONTEXT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脈絡</a:t>
            </a:r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？如何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2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40576" y="1744266"/>
            <a:ext cx="4414552" cy="4603368"/>
            <a:chOff x="116283" y="2562149"/>
            <a:chExt cx="4503122" cy="3188876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804342" y="3076767"/>
              <a:ext cx="3220510" cy="212987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本院圖書館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109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年</a:t>
              </a:r>
              <a:endParaRPr kumimoji="1"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醫學圖書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15750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英文期刊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570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經費預算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6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百萬</a:t>
              </a:r>
              <a:endParaRPr kumimoji="1"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進館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5780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借閱人次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3465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館合人次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3200</a:t>
              </a:r>
              <a:endParaRPr kumimoji="1" lang="en-US" altLang="zh-TW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4" name="雲朵形 13"/>
            <p:cNvSpPr/>
            <p:nvPr/>
          </p:nvSpPr>
          <p:spPr>
            <a:xfrm>
              <a:off x="116283" y="2562149"/>
              <a:ext cx="4503122" cy="3188876"/>
            </a:xfrm>
            <a:prstGeom prst="cloud">
              <a:avLst/>
            </a:prstGeom>
            <a:noFill/>
            <a:ln w="50800">
              <a:solidFill>
                <a:srgbClr val="00D25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4746795" y="4522883"/>
            <a:ext cx="41680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zh-TW" altLang="en-US" sz="32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zh-TW" altLang="en-US" sz="32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間同等級醫院相比較，本院絕對藏書量最少，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TW" altLang="en-US" sz="32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每一職員相對藏書量最高。</a:t>
            </a:r>
            <a:endParaRPr lang="en-US" altLang="zh-TW" sz="32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55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2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26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1188772" y="263549"/>
            <a:ext cx="2519132" cy="1077218"/>
          </a:xfrm>
          <a:prstGeom prst="rect">
            <a:avLst/>
          </a:prstGeom>
          <a:noFill/>
          <a:ln w="50800">
            <a:solidFill>
              <a:srgbClr val="00D25F"/>
            </a:solidFill>
            <a:prstDash val="dash"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600" b="1" dirty="0">
              <a:solidFill>
                <a:srgbClr val="00D2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</a:t>
            </a: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5441747" y="263550"/>
            <a:ext cx="2586639" cy="1077218"/>
          </a:xfrm>
          <a:prstGeom prst="rect">
            <a:avLst/>
          </a:prstGeom>
          <a:noFill/>
          <a:ln w="50800">
            <a:solidFill>
              <a:srgbClr val="24600C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36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information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3603618" y="478997"/>
            <a:ext cx="1749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1111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4949694" y="1764697"/>
            <a:ext cx="391196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聽眾：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醫院評鑑委員</a:t>
            </a:r>
            <a:endParaRPr lang="en-US" altLang="zh-TW" sz="3200" dirty="0" smtClean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意義：</a:t>
            </a:r>
            <a:r>
              <a:rPr lang="zh-TW" altLang="en-US" sz="3200" b="1" dirty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r>
              <a:rPr lang="zh-TW" altLang="en-US" sz="3200" b="1" dirty="0" smtClean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優異</a:t>
            </a:r>
            <a:endParaRPr lang="en-US" altLang="zh-TW" sz="3200" dirty="0" smtClean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行動：</a:t>
            </a:r>
            <a:r>
              <a:rPr lang="zh-TW" altLang="en-US" sz="3200" b="1" dirty="0" smtClean="0">
                <a:solidFill>
                  <a:srgbClr val="0000E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過關</a:t>
            </a:r>
            <a:endParaRPr lang="en-US" altLang="zh-TW" sz="3200" dirty="0" smtClean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該用什麼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CONTEXT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脈絡</a:t>
            </a:r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？如何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sz="32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40576" y="1744266"/>
            <a:ext cx="4414552" cy="4603368"/>
            <a:chOff x="116283" y="2562149"/>
            <a:chExt cx="4503122" cy="3188876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>
            <a:xfrm>
              <a:off x="804342" y="3076767"/>
              <a:ext cx="3220510" cy="212987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本院圖書館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109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年</a:t>
              </a:r>
              <a:endParaRPr kumimoji="1"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醫學圖書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15750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英文期刊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570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經費預算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6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百萬</a:t>
              </a:r>
              <a:endParaRPr kumimoji="1"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進館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5780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借閱人次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3465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館合人次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3200</a:t>
              </a:r>
              <a:endParaRPr kumimoji="1" lang="en-US" altLang="zh-TW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4" name="雲朵形 13"/>
            <p:cNvSpPr/>
            <p:nvPr/>
          </p:nvSpPr>
          <p:spPr>
            <a:xfrm>
              <a:off x="116283" y="2562149"/>
              <a:ext cx="4503122" cy="3188876"/>
            </a:xfrm>
            <a:prstGeom prst="cloud">
              <a:avLst/>
            </a:prstGeom>
            <a:noFill/>
            <a:ln w="50800">
              <a:solidFill>
                <a:srgbClr val="00D25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Text Box 40"/>
          <p:cNvSpPr txBox="1">
            <a:spLocks noChangeArrowheads="1"/>
          </p:cNvSpPr>
          <p:nvPr/>
        </p:nvSpPr>
        <p:spPr bwMode="auto">
          <a:xfrm>
            <a:off x="4676394" y="4522883"/>
            <a:ext cx="42596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zh-TW" altLang="en-US" sz="32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2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zh-TW" altLang="en-US" sz="32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間同等級醫院相比較，本院絕對藏書量最少，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但是</a:t>
            </a:r>
            <a:r>
              <a:rPr lang="zh-TW" altLang="en-US" sz="32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電子期刊瀏覽數與下載數最高。</a:t>
            </a:r>
            <a:endParaRPr lang="en-US" altLang="zh-TW" sz="32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78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2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27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1188772" y="263549"/>
            <a:ext cx="2519132" cy="1077218"/>
          </a:xfrm>
          <a:prstGeom prst="rect">
            <a:avLst/>
          </a:prstGeom>
          <a:noFill/>
          <a:ln w="50800">
            <a:solidFill>
              <a:srgbClr val="00D25F"/>
            </a:solidFill>
            <a:prstDash val="dash"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3600" b="1" dirty="0">
              <a:solidFill>
                <a:srgbClr val="00D25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00D25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</a:t>
            </a: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5441747" y="263550"/>
            <a:ext cx="2586639" cy="1077218"/>
          </a:xfrm>
          <a:prstGeom prst="rect">
            <a:avLst/>
          </a:prstGeom>
          <a:noFill/>
          <a:ln w="50800">
            <a:solidFill>
              <a:srgbClr val="24600C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36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8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information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3603618" y="478997"/>
            <a:ext cx="1749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zh-TW" sz="3600" b="1" dirty="0">
                <a:solidFill>
                  <a:srgbClr val="1111D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4614540" y="1781655"/>
            <a:ext cx="4308762" cy="4524315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r>
              <a:rPr lang="zh-TW" altLang="en-US" sz="32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CONTEXT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脈絡</a:t>
            </a:r>
            <a:r>
              <a:rPr lang="zh-TW" altLang="en-US" sz="32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技巧</a:t>
            </a:r>
            <a:endParaRPr lang="en-US" altLang="zh-TW" sz="3200" b="1" dirty="0" smtClean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697744" y="2487153"/>
            <a:ext cx="4074644" cy="36317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marL="361950" indent="-3619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0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0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類似特徵醫院比較</a:t>
            </a:r>
            <a:endParaRPr lang="en-US" altLang="zh-TW" sz="30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0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000" b="1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過去比較 </a:t>
            </a:r>
            <a:r>
              <a:rPr lang="en-US" altLang="zh-TW" sz="3000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增或減</a:t>
            </a:r>
            <a:r>
              <a:rPr lang="en-US" altLang="zh-TW" sz="3000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61950" indent="-3619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0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使用不同指標</a:t>
            </a:r>
            <a:r>
              <a:rPr lang="en-US" altLang="zh-TW" sz="30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靜態 </a:t>
            </a:r>
            <a:r>
              <a:rPr lang="en-US" altLang="zh-TW" sz="30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 </a:t>
            </a:r>
            <a:r>
              <a:rPr lang="zh-TW" altLang="en-US" sz="30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動態</a:t>
            </a:r>
            <a:r>
              <a:rPr lang="en-US" altLang="zh-TW" sz="30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61950" indent="-3619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0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使用不同計算</a:t>
            </a:r>
            <a:r>
              <a:rPr lang="en-US" altLang="zh-TW" sz="30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絕對</a:t>
            </a:r>
            <a:r>
              <a:rPr lang="en-US" altLang="zh-TW" sz="3000" dirty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0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vs. </a:t>
            </a:r>
            <a:r>
              <a:rPr lang="zh-TW" altLang="en-US" sz="30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相對</a:t>
            </a:r>
            <a:r>
              <a:rPr lang="en-US" altLang="zh-TW" sz="30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30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譬如除</a:t>
            </a:r>
            <a:r>
              <a:rPr lang="en-US" altLang="zh-TW" sz="3000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FTE])</a:t>
            </a:r>
          </a:p>
          <a:p>
            <a:pPr marL="361950" indent="-36195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000" b="1" dirty="0" smtClean="0">
                <a:solidFill>
                  <a:srgbClr val="2460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針對特定組成分析</a:t>
            </a:r>
            <a:endParaRPr lang="en-US" altLang="zh-TW" sz="3000" b="1" dirty="0">
              <a:solidFill>
                <a:srgbClr val="24600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34246" y="1744266"/>
            <a:ext cx="4295167" cy="4603368"/>
            <a:chOff x="116283" y="2562149"/>
            <a:chExt cx="4503122" cy="3188876"/>
          </a:xfrm>
        </p:grpSpPr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804342" y="3076767"/>
              <a:ext cx="3220510" cy="2129877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本院圖書館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109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年</a:t>
              </a:r>
              <a:endParaRPr kumimoji="1"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醫學圖書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15750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英文期刊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570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經費預算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6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百萬</a:t>
              </a:r>
              <a:endParaRPr kumimoji="1" lang="en-US" altLang="zh-TW" sz="2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進館</a:t>
              </a: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5780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借閱人次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3465</a:t>
              </a:r>
            </a:p>
            <a:p>
              <a:pPr algn="l">
                <a:spcBef>
                  <a:spcPts val="0"/>
                </a:spcBef>
              </a:pPr>
              <a:r>
                <a:rPr kumimoji="1" lang="zh-TW" altLang="en-US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館合人次</a:t>
              </a:r>
              <a:r>
                <a:rPr kumimoji="1" lang="en-US" altLang="zh-TW" sz="2800" b="1" dirty="0" smtClean="0">
                  <a:solidFill>
                    <a:srgbClr val="00B05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	3200</a:t>
              </a:r>
              <a:endParaRPr kumimoji="1" lang="en-US" altLang="zh-TW" sz="28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5" name="雲朵形 14"/>
            <p:cNvSpPr/>
            <p:nvPr/>
          </p:nvSpPr>
          <p:spPr>
            <a:xfrm>
              <a:off x="116283" y="2562149"/>
              <a:ext cx="4503122" cy="3188876"/>
            </a:xfrm>
            <a:prstGeom prst="cloud">
              <a:avLst/>
            </a:prstGeom>
            <a:noFill/>
            <a:ln w="50800">
              <a:solidFill>
                <a:srgbClr val="00D25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75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2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28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3200" y="117581"/>
            <a:ext cx="8052181" cy="1541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000" b="1" dirty="0" smtClean="0">
                <a:solidFill>
                  <a:srgbClr val="1111D9"/>
                </a:solidFill>
              </a:rPr>
              <a:t>各位使用</a:t>
            </a:r>
            <a:r>
              <a:rPr lang="en-US" altLang="zh-TW" sz="4000" b="1" dirty="0" smtClean="0">
                <a:solidFill>
                  <a:srgbClr val="1111D9"/>
                </a:solidFill>
              </a:rPr>
              <a:t>Excel</a:t>
            </a:r>
            <a:r>
              <a:rPr lang="zh-TW" altLang="en-US" sz="4000" b="1" dirty="0" smtClean="0">
                <a:solidFill>
                  <a:srgbClr val="1111D9"/>
                </a:solidFill>
              </a:rPr>
              <a:t>做圖表貼到</a:t>
            </a:r>
            <a:r>
              <a:rPr lang="en-US" altLang="zh-TW" sz="4000" b="1" dirty="0" smtClean="0">
                <a:solidFill>
                  <a:srgbClr val="1111D9"/>
                </a:solidFill>
              </a:rPr>
              <a:t>Power Point</a:t>
            </a:r>
            <a:r>
              <a:rPr lang="zh-TW" altLang="en-US" sz="4000" b="1" dirty="0" smtClean="0">
                <a:solidFill>
                  <a:srgbClr val="1111D9"/>
                </a:solidFill>
              </a:rPr>
              <a:t>簡報常遇到甚麼問題？</a:t>
            </a:r>
            <a:endParaRPr lang="zh-TW" altLang="en-US" sz="2800" b="1" dirty="0">
              <a:solidFill>
                <a:srgbClr val="1111D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3200" y="1775637"/>
            <a:ext cx="8079481" cy="46464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273050" indent="-2730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solidFill>
                  <a:srgbClr val="007A37"/>
                </a:solidFill>
              </a:rPr>
              <a:t>不知道該設計怎麼的圖？</a:t>
            </a:r>
            <a:endParaRPr lang="en-US" altLang="zh-TW" sz="3200" b="1" dirty="0" smtClean="0">
              <a:solidFill>
                <a:srgbClr val="007A37"/>
              </a:solidFill>
            </a:endParaRPr>
          </a:p>
          <a:p>
            <a:pPr marL="273050" indent="-2730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solidFill>
                  <a:srgbClr val="007A37"/>
                </a:solidFill>
              </a:rPr>
              <a:t>做出來的圖常常不是長官想要的</a:t>
            </a:r>
            <a:endParaRPr lang="en-US" altLang="zh-TW" sz="3200" b="1" dirty="0" smtClean="0">
              <a:solidFill>
                <a:srgbClr val="007A37"/>
              </a:solidFill>
            </a:endParaRPr>
          </a:p>
          <a:p>
            <a:pPr marL="273050" indent="-2730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solidFill>
                  <a:srgbClr val="007A37"/>
                </a:solidFill>
              </a:rPr>
              <a:t>不同聽眾希望看到不同分層分析</a:t>
            </a:r>
            <a:endParaRPr lang="en-US" altLang="zh-TW" sz="3200" b="1" dirty="0" smtClean="0">
              <a:solidFill>
                <a:srgbClr val="007A37"/>
              </a:solidFill>
            </a:endParaRPr>
          </a:p>
          <a:p>
            <a:pPr marL="273050" indent="-2730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solidFill>
                  <a:srgbClr val="007A37"/>
                </a:solidFill>
              </a:rPr>
              <a:t>呈現太多資訊，會增加觀眾視覺負荷看不到重點。反之，呈現太少資訊，又很遺憾，我們做得很多，資料很多！</a:t>
            </a:r>
            <a:endParaRPr lang="en-US" altLang="zh-TW" sz="3200" b="1" dirty="0" smtClean="0">
              <a:solidFill>
                <a:srgbClr val="007A37"/>
              </a:solidFill>
            </a:endParaRPr>
          </a:p>
          <a:p>
            <a:pPr marL="273050" indent="-2730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 smtClean="0">
                <a:solidFill>
                  <a:srgbClr val="007A37"/>
                </a:solidFill>
              </a:rPr>
              <a:t>作圖美工花很多時間</a:t>
            </a:r>
            <a:endParaRPr lang="en-US" altLang="zh-TW" sz="3200" b="1" dirty="0" smtClean="0">
              <a:solidFill>
                <a:srgbClr val="007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2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29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3200" y="117581"/>
            <a:ext cx="8052181" cy="1541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l">
              <a:defRPr/>
            </a:pPr>
            <a:r>
              <a:rPr lang="zh-TW" altLang="en-US" sz="4000" b="1" dirty="0" smtClean="0">
                <a:solidFill>
                  <a:srgbClr val="1111D9"/>
                </a:solidFill>
              </a:rPr>
              <a:t>各位使用</a:t>
            </a:r>
            <a:r>
              <a:rPr lang="en-US" altLang="zh-TW" sz="4000" b="1" dirty="0" smtClean="0">
                <a:solidFill>
                  <a:srgbClr val="1111D9"/>
                </a:solidFill>
              </a:rPr>
              <a:t>Excel</a:t>
            </a:r>
            <a:r>
              <a:rPr lang="zh-TW" altLang="en-US" sz="4000" b="1" dirty="0" smtClean="0">
                <a:solidFill>
                  <a:srgbClr val="1111D9"/>
                </a:solidFill>
              </a:rPr>
              <a:t>做圖表貼到</a:t>
            </a:r>
            <a:r>
              <a:rPr lang="en-US" altLang="zh-TW" sz="4000" b="1" dirty="0" smtClean="0">
                <a:solidFill>
                  <a:srgbClr val="1111D9"/>
                </a:solidFill>
              </a:rPr>
              <a:t>Power Point</a:t>
            </a:r>
            <a:r>
              <a:rPr lang="zh-TW" altLang="en-US" sz="4000" b="1" dirty="0" smtClean="0">
                <a:solidFill>
                  <a:srgbClr val="1111D9"/>
                </a:solidFill>
              </a:rPr>
              <a:t>簡報常遇到甚麼問題？</a:t>
            </a:r>
            <a:endParaRPr lang="zh-TW" altLang="en-US" sz="2800" b="1" dirty="0">
              <a:solidFill>
                <a:srgbClr val="1111D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73200" y="1775637"/>
            <a:ext cx="8079481" cy="46464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marL="273050" indent="-2730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 smtClean="0">
                <a:solidFill>
                  <a:srgbClr val="00EA6A"/>
                </a:solidFill>
              </a:rPr>
              <a:t>不知道該設計怎麼的圖？</a:t>
            </a:r>
            <a:endParaRPr lang="en-US" altLang="zh-TW" sz="3600" b="1" dirty="0" smtClean="0">
              <a:solidFill>
                <a:srgbClr val="00EA6A"/>
              </a:solidFill>
            </a:endParaRPr>
          </a:p>
          <a:p>
            <a:pPr marL="273050" indent="-2730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 smtClean="0">
                <a:solidFill>
                  <a:srgbClr val="00EA6A"/>
                </a:solidFill>
              </a:rPr>
              <a:t>做出來的圖常常不是長官想要的</a:t>
            </a:r>
            <a:endParaRPr lang="en-US" altLang="zh-TW" sz="3600" b="1" dirty="0" smtClean="0">
              <a:solidFill>
                <a:srgbClr val="00EA6A"/>
              </a:solidFill>
            </a:endParaRPr>
          </a:p>
          <a:p>
            <a:pPr marL="273050" indent="-2730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 smtClean="0">
                <a:solidFill>
                  <a:srgbClr val="00EA6A"/>
                </a:solidFill>
              </a:rPr>
              <a:t>不同聽眾希望看到不同分層分析</a:t>
            </a:r>
            <a:endParaRPr lang="en-US" altLang="zh-TW" sz="3600" b="1" dirty="0" smtClean="0">
              <a:solidFill>
                <a:srgbClr val="00EA6A"/>
              </a:solidFill>
            </a:endParaRPr>
          </a:p>
          <a:p>
            <a:pPr marL="273050" indent="-2730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 smtClean="0">
                <a:solidFill>
                  <a:srgbClr val="00EA6A"/>
                </a:solidFill>
              </a:rPr>
              <a:t>呈現太多資訊，會增加觀眾視覺負荷看不到重點。反之，呈現太少資訊，又很遺憾，我們做得很多，資料很多！</a:t>
            </a:r>
            <a:endParaRPr lang="en-US" altLang="zh-TW" sz="3600" b="1" dirty="0" smtClean="0">
              <a:solidFill>
                <a:srgbClr val="00EA6A"/>
              </a:solidFill>
            </a:endParaRPr>
          </a:p>
          <a:p>
            <a:pPr marL="273050" indent="-273050" algn="l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600" b="1" dirty="0" smtClean="0">
                <a:solidFill>
                  <a:srgbClr val="00EA6A"/>
                </a:solidFill>
              </a:rPr>
              <a:t>作圖美工花很多時間</a:t>
            </a:r>
            <a:endParaRPr lang="en-US" altLang="zh-TW" sz="3600" b="1" dirty="0" smtClean="0">
              <a:solidFill>
                <a:srgbClr val="00EA6A"/>
              </a:solidFill>
            </a:endParaRPr>
          </a:p>
        </p:txBody>
      </p:sp>
      <p:sp>
        <p:nvSpPr>
          <p:cNvPr id="5" name="書卷 (水平) 4"/>
          <p:cNvSpPr/>
          <p:nvPr/>
        </p:nvSpPr>
        <p:spPr>
          <a:xfrm rot="20700000">
            <a:off x="1932756" y="2077156"/>
            <a:ext cx="5333066" cy="3728501"/>
          </a:xfrm>
          <a:prstGeom prst="horizontalScroll">
            <a:avLst/>
          </a:prstGeom>
          <a:solidFill>
            <a:srgbClr val="F8FCD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50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要學會自助式商用智慧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BI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軟體，用視覺化技巧解決這些問題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3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95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572041304"/>
              </p:ext>
            </p:extLst>
          </p:nvPr>
        </p:nvGraphicFramePr>
        <p:xfrm>
          <a:off x="971600" y="-99392"/>
          <a:ext cx="7981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0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3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954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5" y="319949"/>
            <a:ext cx="8758396" cy="597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76" y="110089"/>
            <a:ext cx="7559194" cy="6487872"/>
          </a:xfrm>
          <a:prstGeom prst="rect">
            <a:avLst/>
          </a:prstGeom>
        </p:spPr>
      </p:pic>
      <p:sp>
        <p:nvSpPr>
          <p:cNvPr id="4" name="圓角矩形圖說文字 3"/>
          <p:cNvSpPr/>
          <p:nvPr/>
        </p:nvSpPr>
        <p:spPr>
          <a:xfrm>
            <a:off x="6974957" y="723014"/>
            <a:ext cx="1658679" cy="1297172"/>
          </a:xfrm>
          <a:prstGeom prst="wedgeRoundRectCallout">
            <a:avLst>
              <a:gd name="adj1" fmla="val -48284"/>
              <a:gd name="adj2" fmla="val -7498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FF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記得登錄會員</a:t>
            </a:r>
            <a:endParaRPr lang="zh-TW" altLang="en-US" sz="3200" b="1" dirty="0">
              <a:solidFill>
                <a:srgbClr val="FFFF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92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47" y="288987"/>
            <a:ext cx="7718029" cy="63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96" y="110420"/>
            <a:ext cx="7307188" cy="67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618817439"/>
              </p:ext>
            </p:extLst>
          </p:nvPr>
        </p:nvGraphicFramePr>
        <p:xfrm>
          <a:off x="971600" y="-99392"/>
          <a:ext cx="7981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0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4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483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612533262"/>
              </p:ext>
            </p:extLst>
          </p:nvPr>
        </p:nvGraphicFramePr>
        <p:xfrm>
          <a:off x="971600" y="-99392"/>
          <a:ext cx="7981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0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5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78777" y="5750496"/>
            <a:ext cx="4176464" cy="1008112"/>
          </a:xfrm>
          <a:prstGeom prst="rect">
            <a:avLst/>
          </a:prstGeom>
          <a:solidFill>
            <a:schemeClr val="bg1"/>
          </a:solidFill>
          <a:ln w="25400">
            <a:solidFill>
              <a:srgbClr val="1F1FE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zh-TW" altLang="en-US" sz="2400" b="1" dirty="0" smtClean="0">
                <a:solidFill>
                  <a:srgbClr val="1F1FED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血壓值    </a:t>
            </a:r>
            <a:r>
              <a:rPr kumimoji="1" lang="en-US" altLang="zh-TW" sz="2400" b="1" dirty="0" smtClean="0">
                <a:solidFill>
                  <a:srgbClr val="1F1FED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162      158     164</a:t>
            </a:r>
          </a:p>
          <a:p>
            <a:pPr algn="l"/>
            <a:r>
              <a:rPr kumimoji="1" lang="zh-TW" altLang="en-US" sz="2400" b="1" dirty="0" smtClean="0">
                <a:solidFill>
                  <a:srgbClr val="1F1FED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門診</a:t>
            </a:r>
            <a:r>
              <a:rPr kumimoji="1" lang="zh-TW" altLang="en-US" sz="2400" b="1" dirty="0">
                <a:solidFill>
                  <a:srgbClr val="1F1FED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日</a:t>
            </a:r>
            <a:r>
              <a:rPr kumimoji="1" lang="en-US" altLang="zh-TW" sz="2400" b="1" dirty="0" smtClean="0">
                <a:solidFill>
                  <a:srgbClr val="1F1FED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May 1  Jun 1   Jul 1</a:t>
            </a:r>
          </a:p>
        </p:txBody>
      </p:sp>
      <p:pic>
        <p:nvPicPr>
          <p:cNvPr id="16" name="Picture 2" descr="https://encrypted-tbn3.gstatic.com/images?q=tbn:ANd9GcQFmC4QeRKTJVHCVtjHGYzeOSBZTdLFe8bMZ8o8XaMLsUPtnJu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6" y="3971745"/>
            <a:ext cx="2619375" cy="1743076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7" name="雲朵形 16"/>
          <p:cNvSpPr/>
          <p:nvPr/>
        </p:nvSpPr>
        <p:spPr>
          <a:xfrm>
            <a:off x="3068632" y="2026474"/>
            <a:ext cx="4464496" cy="2545990"/>
          </a:xfrm>
          <a:prstGeom prst="cloud">
            <a:avLst/>
          </a:prstGeom>
          <a:solidFill>
            <a:srgbClr val="C6F5B9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連續三個</a:t>
            </a:r>
            <a:r>
              <a:rPr lang="zh-TW" altLang="en-US" sz="2800" b="1" dirty="0" smtClean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月血壓值偏高</a:t>
            </a:r>
            <a:r>
              <a:rPr lang="en-US" altLang="zh-TW" sz="2800" b="1" dirty="0" smtClean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en-US" altLang="zh-TW" sz="2800" b="1" dirty="0" smtClean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140)</a:t>
            </a:r>
            <a:r>
              <a:rPr lang="zh-TW" altLang="en-US" sz="2800" b="1" dirty="0" smtClean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，原本高血藥可能無效</a:t>
            </a:r>
            <a:endParaRPr lang="zh-TW" altLang="en-US" sz="2800" b="1" dirty="0">
              <a:solidFill>
                <a:srgbClr val="366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7013" y="703035"/>
            <a:ext cx="2232248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1.</a:t>
            </a: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換藥</a:t>
            </a:r>
            <a:endParaRPr kumimoji="1"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2.</a:t>
            </a: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不換</a:t>
            </a:r>
            <a:endParaRPr kumimoji="1" lang="en-US" altLang="zh-TW" sz="40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266500" y="358348"/>
            <a:ext cx="4103481" cy="1353493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資料範例一：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醫院門診量的血壓值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86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454137395"/>
              </p:ext>
            </p:extLst>
          </p:nvPr>
        </p:nvGraphicFramePr>
        <p:xfrm>
          <a:off x="971600" y="-99392"/>
          <a:ext cx="7981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0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6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/>
          </p:nvPr>
        </p:nvGraphicFramePr>
        <p:xfrm>
          <a:off x="-16683" y="4077072"/>
          <a:ext cx="4250919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" name="Picture 2" descr="http://www.gov.taipei/site/tcg/public/MMO/READ/528_18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1" r="8033"/>
          <a:stretch/>
        </p:blipFill>
        <p:spPr bwMode="auto">
          <a:xfrm>
            <a:off x="0" y="1437426"/>
            <a:ext cx="2664296" cy="25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雲朵形 10"/>
          <p:cNvSpPr/>
          <p:nvPr/>
        </p:nvSpPr>
        <p:spPr>
          <a:xfrm>
            <a:off x="3256332" y="1932428"/>
            <a:ext cx="4844060" cy="2576691"/>
          </a:xfrm>
          <a:prstGeom prst="cloud">
            <a:avLst/>
          </a:prstGeom>
          <a:solidFill>
            <a:srgbClr val="C6F5B9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家中血壓正常，看</a:t>
            </a:r>
            <a:r>
              <a:rPr lang="zh-TW" altLang="en-US" sz="2800" b="1" dirty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門診時血壓特別高，應該</a:t>
            </a:r>
            <a:r>
              <a:rPr lang="zh-TW" altLang="en-US" sz="2800" b="1" dirty="0" smtClean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是緊張造成的白</a:t>
            </a:r>
            <a:r>
              <a:rPr lang="zh-TW" altLang="en-US" sz="2800" b="1" dirty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袍</a:t>
            </a:r>
            <a:r>
              <a:rPr lang="zh-TW" altLang="en-US" sz="2800" b="1" dirty="0" smtClean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高血壓。</a:t>
            </a:r>
            <a:endParaRPr lang="zh-TW" altLang="en-US" sz="2800" b="1" dirty="0">
              <a:solidFill>
                <a:srgbClr val="366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536957" y="600857"/>
            <a:ext cx="2232248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1.</a:t>
            </a: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換藥</a:t>
            </a:r>
            <a:endParaRPr kumimoji="1"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2.</a:t>
            </a: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不換</a:t>
            </a:r>
            <a:endParaRPr kumimoji="1" lang="en-US" altLang="zh-TW" sz="40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0521" y="122182"/>
            <a:ext cx="3987953" cy="1173319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資料範例二：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家中量的血壓值不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</a:t>
            </a:r>
          </a:p>
        </p:txBody>
      </p:sp>
    </p:spTree>
    <p:extLst>
      <p:ext uri="{BB962C8B-B14F-4D97-AF65-F5344CB8AC3E}">
        <p14:creationId xmlns:p14="http://schemas.microsoft.com/office/powerpoint/2010/main" val="5454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資料庫圖表 11"/>
          <p:cNvGraphicFramePr/>
          <p:nvPr>
            <p:extLst/>
          </p:nvPr>
        </p:nvGraphicFramePr>
        <p:xfrm>
          <a:off x="971600" y="1"/>
          <a:ext cx="7981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0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7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/>
          </p:nvPr>
        </p:nvGraphicFramePr>
        <p:xfrm>
          <a:off x="-245921" y="4215522"/>
          <a:ext cx="4680518" cy="264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雲朵形 6"/>
          <p:cNvSpPr/>
          <p:nvPr/>
        </p:nvSpPr>
        <p:spPr>
          <a:xfrm>
            <a:off x="3275856" y="2204864"/>
            <a:ext cx="4464496" cy="2447697"/>
          </a:xfrm>
          <a:prstGeom prst="cloud">
            <a:avLst/>
          </a:prstGeom>
          <a:solidFill>
            <a:srgbClr val="C6F5B9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近半年血壓值逐漸升高，原本血壓藥可能</a:t>
            </a:r>
            <a:r>
              <a:rPr lang="zh-TW" altLang="en-US" sz="2800" b="1" dirty="0" smtClean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無效</a:t>
            </a:r>
            <a:r>
              <a:rPr lang="zh-TW" altLang="en-US" sz="2800" b="1" dirty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pic>
        <p:nvPicPr>
          <p:cNvPr id="10" name="Picture 2" descr="http://www.gov.taipei/site/tcg/public/MMO/READ/528_18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1" r="8033"/>
          <a:stretch/>
        </p:blipFill>
        <p:spPr bwMode="auto">
          <a:xfrm>
            <a:off x="-40936" y="1633481"/>
            <a:ext cx="2664296" cy="25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516216" y="660217"/>
            <a:ext cx="2232248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1.</a:t>
            </a: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換藥</a:t>
            </a:r>
            <a:endParaRPr kumimoji="1"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2.</a:t>
            </a: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不換</a:t>
            </a:r>
            <a:endParaRPr kumimoji="1" lang="en-US" altLang="zh-TW" sz="40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1788" y="175347"/>
            <a:ext cx="4881088" cy="1173319"/>
          </a:xfrm>
        </p:spPr>
        <p:txBody>
          <a:bodyPr>
            <a:noAutofit/>
          </a:bodyPr>
          <a:lstStyle/>
          <a:p>
            <a:pPr algn="l"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資料範例三：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家中量的血壓值逐漸變高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99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7" grpId="0" animBg="1"/>
      <p:bldP spid="1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資料庫圖表 11"/>
          <p:cNvGraphicFramePr/>
          <p:nvPr>
            <p:extLst/>
          </p:nvPr>
        </p:nvGraphicFramePr>
        <p:xfrm>
          <a:off x="971600" y="1"/>
          <a:ext cx="7981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0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8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/>
          </p:nvPr>
        </p:nvGraphicFramePr>
        <p:xfrm>
          <a:off x="-245921" y="4215522"/>
          <a:ext cx="4680518" cy="264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雲朵形 6"/>
          <p:cNvSpPr/>
          <p:nvPr/>
        </p:nvSpPr>
        <p:spPr>
          <a:xfrm>
            <a:off x="3275856" y="2204864"/>
            <a:ext cx="4464496" cy="2447697"/>
          </a:xfrm>
          <a:prstGeom prst="cloud">
            <a:avLst/>
          </a:prstGeom>
          <a:solidFill>
            <a:srgbClr val="C6F5B9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近半年血壓值逐漸升高，原本血壓藥可能</a:t>
            </a:r>
            <a:r>
              <a:rPr lang="zh-TW" altLang="en-US" sz="2800" b="1" dirty="0" smtClean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無效</a:t>
            </a:r>
            <a:r>
              <a:rPr lang="zh-TW" altLang="en-US" sz="2800" b="1" dirty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pic>
        <p:nvPicPr>
          <p:cNvPr id="10" name="Picture 2" descr="http://www.gov.taipei/site/tcg/public/MMO/READ/528_18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1" r="8033"/>
          <a:stretch/>
        </p:blipFill>
        <p:spPr bwMode="auto">
          <a:xfrm>
            <a:off x="94438" y="1765005"/>
            <a:ext cx="2528921" cy="24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516216" y="660217"/>
            <a:ext cx="2232248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1.</a:t>
            </a: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換藥</a:t>
            </a:r>
            <a:endParaRPr kumimoji="1"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2.</a:t>
            </a: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不換</a:t>
            </a:r>
            <a:endParaRPr kumimoji="1" lang="en-US" altLang="zh-TW" sz="40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-745" y="0"/>
            <a:ext cx="5933711" cy="1633480"/>
          </a:xfrm>
        </p:spPr>
        <p:txBody>
          <a:bodyPr>
            <a:noAutofit/>
          </a:bodyPr>
          <a:lstStyle/>
          <a:p>
            <a:pPr algn="l">
              <a:lnSpc>
                <a:spcPts val="4000"/>
              </a:lnSpc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資料範例四：家中量的血壓值逐漸變高，醫師問病患有沒有規律吃藥？病患回答：當然有！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59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7" grpId="0" animBg="1"/>
      <p:bldP spid="1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資料庫圖表 20"/>
          <p:cNvGraphicFramePr/>
          <p:nvPr>
            <p:extLst/>
          </p:nvPr>
        </p:nvGraphicFramePr>
        <p:xfrm>
          <a:off x="971600" y="27384"/>
          <a:ext cx="7981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19700" y="5532670"/>
            <a:ext cx="2133600" cy="365125"/>
          </a:xfrm>
        </p:spPr>
        <p:txBody>
          <a:bodyPr/>
          <a:lstStyle/>
          <a:p>
            <a:fld id="{812A00C6-5C06-43E8-A0E5-5889FA55CC6B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/>
              <a:t>9</a:t>
            </a:fld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-112267" y="4110540"/>
            <a:ext cx="4350350" cy="2642478"/>
            <a:chOff x="-154405" y="1158212"/>
            <a:chExt cx="4350350" cy="2642478"/>
          </a:xfrm>
        </p:grpSpPr>
        <p:graphicFrame>
          <p:nvGraphicFramePr>
            <p:cNvPr id="13" name="圖表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38433518"/>
                </p:ext>
              </p:extLst>
            </p:nvPr>
          </p:nvGraphicFramePr>
          <p:xfrm>
            <a:off x="-154405" y="1158212"/>
            <a:ext cx="4350350" cy="26424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4" name="五角星形 13"/>
            <p:cNvSpPr/>
            <p:nvPr/>
          </p:nvSpPr>
          <p:spPr>
            <a:xfrm>
              <a:off x="701696" y="2996952"/>
              <a:ext cx="201505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五角星形 14"/>
            <p:cNvSpPr/>
            <p:nvPr/>
          </p:nvSpPr>
          <p:spPr>
            <a:xfrm>
              <a:off x="908922" y="2996952"/>
              <a:ext cx="201505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五角星形 16"/>
            <p:cNvSpPr/>
            <p:nvPr/>
          </p:nvSpPr>
          <p:spPr>
            <a:xfrm>
              <a:off x="1133744" y="2996952"/>
              <a:ext cx="201505" cy="144016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" y="2358567"/>
            <a:ext cx="3133725" cy="1457325"/>
          </a:xfrm>
          <a:prstGeom prst="rect">
            <a:avLst/>
          </a:prstGeom>
        </p:spPr>
      </p:pic>
      <p:sp>
        <p:nvSpPr>
          <p:cNvPr id="11" name="雲朵形 10"/>
          <p:cNvSpPr/>
          <p:nvPr/>
        </p:nvSpPr>
        <p:spPr>
          <a:xfrm>
            <a:off x="3347864" y="2233513"/>
            <a:ext cx="4320480" cy="2419623"/>
          </a:xfrm>
          <a:prstGeom prst="cloud">
            <a:avLst/>
          </a:prstGeom>
          <a:solidFill>
            <a:srgbClr val="C6F5B9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 smtClean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資料顯示示</a:t>
            </a:r>
            <a:r>
              <a:rPr lang="zh-TW" altLang="en-US" sz="2800" b="1" dirty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患者一個月後就</a:t>
            </a:r>
            <a:r>
              <a:rPr lang="zh-TW" altLang="en-US" sz="2800" b="1" dirty="0" smtClean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沒有規律</a:t>
            </a:r>
            <a:r>
              <a:rPr lang="zh-TW" altLang="en-US" sz="2800" b="1" dirty="0">
                <a:solidFill>
                  <a:srgbClr val="366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服藥。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516216" y="660217"/>
            <a:ext cx="2232248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1.</a:t>
            </a: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換藥</a:t>
            </a:r>
            <a:endParaRPr kumimoji="1" lang="en-US" altLang="zh-TW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buClrTx/>
              <a:buSzTx/>
              <a:tabLst/>
            </a:pPr>
            <a:r>
              <a:rPr kumimoji="1" lang="en-US" altLang="zh-TW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2.</a:t>
            </a:r>
            <a:r>
              <a:rPr kumimoji="1" lang="zh-TW" alt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不換</a:t>
            </a:r>
            <a:endParaRPr kumimoji="1" lang="en-US" altLang="zh-TW" sz="40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87724" y="163511"/>
            <a:ext cx="4628825" cy="1933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資料範例五：藥盒感應器</a:t>
            </a:r>
            <a:r>
              <a:rPr lang="en-US" altLang="zh-TW" sz="3200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顯示只有前五週有打開藥盒！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695972"/>
            <a:ext cx="4780538" cy="1253308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968415"/>
            <a:ext cx="4780538" cy="7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0" grpId="0"/>
    </p:bldLst>
  </p:timing>
</p:sld>
</file>

<file path=ppt/theme/theme1.xml><?xml version="1.0" encoding="utf-8"?>
<a:theme xmlns:a="http://schemas.openxmlformats.org/drawingml/2006/main" name="NCKUcen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CKUcenter" id="{E0C3FF85-6930-4BAF-8F42-D2A1E344A727}" vid="{C55BCF43-F9B6-4005-8DC4-1963D89830E1}"/>
    </a:ext>
  </a:extLst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1534</Words>
  <Application>Microsoft Office PowerPoint</Application>
  <PresentationFormat>如螢幕大小 (4:3)</PresentationFormat>
  <Paragraphs>317</Paragraphs>
  <Slides>33</Slides>
  <Notes>33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33</vt:i4>
      </vt:variant>
    </vt:vector>
  </HeadingPairs>
  <TitlesOfParts>
    <vt:vector size="36" baseType="lpstr">
      <vt:lpstr>NCKUcenter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資料範例一： 醫院門診量的血壓值</vt:lpstr>
      <vt:lpstr>資料範例二： 家中量的血壓值不高</vt:lpstr>
      <vt:lpstr>資料範例三： 家中量的血壓值逐漸變高</vt:lpstr>
      <vt:lpstr>資料範例四：家中量的血壓值逐漸變高，醫師問病患有沒有規律吃藥？病患回答：當然有！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White Lin</dc:creator>
  <cp:lastModifiedBy>doctor</cp:lastModifiedBy>
  <cp:revision>103</cp:revision>
  <dcterms:created xsi:type="dcterms:W3CDTF">2019-12-24T07:39:04Z</dcterms:created>
  <dcterms:modified xsi:type="dcterms:W3CDTF">2020-09-09T07:13:30Z</dcterms:modified>
</cp:coreProperties>
</file>