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52" d="100"/>
          <a:sy n="52" d="100"/>
        </p:scale>
        <p:origin x="667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1F5EC-E040-4778-9541-6DD7EEFECF88}" type="datetimeFigureOut">
              <a:rPr lang="zh-TW" altLang="en-US" smtClean="0"/>
              <a:t>2015/9/4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19E-F303-447D-9E2C-AFDC215DA2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043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1F5EC-E040-4778-9541-6DD7EEFECF88}" type="datetimeFigureOut">
              <a:rPr lang="zh-TW" altLang="en-US" smtClean="0"/>
              <a:t>2015/9/4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19E-F303-447D-9E2C-AFDC215DA2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23268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1F5EC-E040-4778-9541-6DD7EEFECF88}" type="datetimeFigureOut">
              <a:rPr lang="zh-TW" altLang="en-US" smtClean="0"/>
              <a:t>2015/9/4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19E-F303-447D-9E2C-AFDC215DA2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24534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1F5EC-E040-4778-9541-6DD7EEFECF88}" type="datetimeFigureOut">
              <a:rPr lang="zh-TW" altLang="en-US" smtClean="0"/>
              <a:t>2015/9/4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19E-F303-447D-9E2C-AFDC215DA2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643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1F5EC-E040-4778-9541-6DD7EEFECF88}" type="datetimeFigureOut">
              <a:rPr lang="zh-TW" altLang="en-US" smtClean="0"/>
              <a:t>2015/9/4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19E-F303-447D-9E2C-AFDC215DA2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366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1F5EC-E040-4778-9541-6DD7EEFECF88}" type="datetimeFigureOut">
              <a:rPr lang="zh-TW" altLang="en-US" smtClean="0"/>
              <a:t>2015/9/4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19E-F303-447D-9E2C-AFDC215DA2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43384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1F5EC-E040-4778-9541-6DD7EEFECF88}" type="datetimeFigureOut">
              <a:rPr lang="zh-TW" altLang="en-US" smtClean="0"/>
              <a:t>2015/9/4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19E-F303-447D-9E2C-AFDC215DA2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51491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1F5EC-E040-4778-9541-6DD7EEFECF88}" type="datetimeFigureOut">
              <a:rPr lang="zh-TW" altLang="en-US" smtClean="0"/>
              <a:t>2015/9/4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19E-F303-447D-9E2C-AFDC215DA2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4831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1F5EC-E040-4778-9541-6DD7EEFECF88}" type="datetimeFigureOut">
              <a:rPr lang="zh-TW" altLang="en-US" smtClean="0"/>
              <a:t>2015/9/4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19E-F303-447D-9E2C-AFDC215DA2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10090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1F5EC-E040-4778-9541-6DD7EEFECF88}" type="datetimeFigureOut">
              <a:rPr lang="zh-TW" altLang="en-US" smtClean="0"/>
              <a:t>2015/9/4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19E-F303-447D-9E2C-AFDC215DA2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60996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1F5EC-E040-4778-9541-6DD7EEFECF88}" type="datetimeFigureOut">
              <a:rPr lang="zh-TW" altLang="en-US" smtClean="0"/>
              <a:t>2015/9/4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04019E-F303-447D-9E2C-AFDC215DA2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87006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1F5EC-E040-4778-9541-6DD7EEFECF88}" type="datetimeFigureOut">
              <a:rPr lang="zh-TW" altLang="en-US" smtClean="0"/>
              <a:t>2015/9/4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04019E-F303-447D-9E2C-AFDC215DA2D8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3308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1353800" cy="6783828"/>
          </a:xfrm>
          <a:prstGeom prst="rect">
            <a:avLst/>
          </a:prstGeom>
        </p:spPr>
      </p:pic>
      <p:sp>
        <p:nvSpPr>
          <p:cNvPr id="7" name="矩形 6"/>
          <p:cNvSpPr/>
          <p:nvPr/>
        </p:nvSpPr>
        <p:spPr>
          <a:xfrm>
            <a:off x="294968" y="6356555"/>
            <a:ext cx="3303638" cy="427273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文字方塊 7"/>
          <p:cNvSpPr txBox="1"/>
          <p:nvPr/>
        </p:nvSpPr>
        <p:spPr>
          <a:xfrm>
            <a:off x="4113570" y="6181127"/>
            <a:ext cx="4440495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在</a:t>
            </a:r>
            <a:r>
              <a:rPr lang="en-US" altLang="zh-TW" sz="2400" dirty="0" err="1" smtClean="0"/>
              <a:t>Dynamed</a:t>
            </a:r>
            <a:r>
              <a:rPr lang="en-US" altLang="zh-TW" sz="2400" dirty="0"/>
              <a:t> </a:t>
            </a:r>
            <a:r>
              <a:rPr lang="en-US" altLang="zh-TW" sz="2400" dirty="0" smtClean="0"/>
              <a:t>Plus </a:t>
            </a:r>
            <a:r>
              <a:rPr lang="zh-TW" altLang="en-US" sz="2400" dirty="0" smtClean="0"/>
              <a:t>點選此連結</a:t>
            </a:r>
            <a:endParaRPr lang="en-US" altLang="zh-TW" sz="2400" dirty="0" smtClean="0"/>
          </a:p>
        </p:txBody>
      </p:sp>
    </p:spTree>
    <p:extLst>
      <p:ext uri="{BB962C8B-B14F-4D97-AF65-F5344CB8AC3E}">
        <p14:creationId xmlns:p14="http://schemas.microsoft.com/office/powerpoint/2010/main" val="1301579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7312" y="145256"/>
            <a:ext cx="9517376" cy="6567488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663381" y="3574021"/>
            <a:ext cx="3303638" cy="820998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文字方塊 5"/>
          <p:cNvSpPr txBox="1"/>
          <p:nvPr/>
        </p:nvSpPr>
        <p:spPr>
          <a:xfrm>
            <a:off x="7447934" y="5055158"/>
            <a:ext cx="2241755" cy="46166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zh-TW" altLang="en-US" sz="2400" dirty="0" smtClean="0"/>
              <a:t>輸入您的</a:t>
            </a:r>
            <a:r>
              <a:rPr lang="en-US" altLang="zh-TW" sz="2400" dirty="0" smtClean="0"/>
              <a:t>mail</a:t>
            </a:r>
          </a:p>
        </p:txBody>
      </p:sp>
    </p:spTree>
    <p:extLst>
      <p:ext uri="{BB962C8B-B14F-4D97-AF65-F5344CB8AC3E}">
        <p14:creationId xmlns:p14="http://schemas.microsoft.com/office/powerpoint/2010/main" val="8777167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0508" y="169606"/>
            <a:ext cx="10890984" cy="6518787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7108722" y="3554361"/>
            <a:ext cx="4866967" cy="1200329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zh-TW" altLang="en-US" sz="2400" dirty="0" smtClean="0"/>
              <a:t>先下載 </a:t>
            </a:r>
            <a:r>
              <a:rPr lang="en-US" altLang="zh-TW" sz="2400" dirty="0" err="1" smtClean="0"/>
              <a:t>Dynamed</a:t>
            </a:r>
            <a:r>
              <a:rPr lang="en-US" altLang="zh-TW" sz="2400" dirty="0" smtClean="0"/>
              <a:t> plus App</a:t>
            </a:r>
          </a:p>
          <a:p>
            <a:pPr marL="457200" indent="-457200">
              <a:buAutoNum type="arabicPeriod"/>
            </a:pPr>
            <a:r>
              <a:rPr lang="zh-TW" altLang="en-US" sz="2400" dirty="0" smtClean="0"/>
              <a:t>在您的手機或</a:t>
            </a:r>
            <a:r>
              <a:rPr lang="en-US" altLang="zh-TW" sz="2400" dirty="0" smtClean="0"/>
              <a:t>Tablet </a:t>
            </a:r>
            <a:r>
              <a:rPr lang="zh-TW" altLang="en-US" sz="2400" dirty="0" smtClean="0"/>
              <a:t>收這封信</a:t>
            </a:r>
            <a:endParaRPr lang="en-US" altLang="zh-TW" sz="2400" dirty="0" smtClean="0"/>
          </a:p>
          <a:p>
            <a:pPr marL="457200" indent="-457200">
              <a:buAutoNum type="arabicPeriod"/>
            </a:pPr>
            <a:r>
              <a:rPr lang="zh-TW" altLang="en-US" sz="2400" dirty="0" smtClean="0"/>
              <a:t>點選 </a:t>
            </a:r>
            <a:r>
              <a:rPr lang="en-US" altLang="zh-TW" sz="2400" dirty="0" smtClean="0"/>
              <a:t>authentication key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6075276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28</Words>
  <Application>Microsoft Office PowerPoint</Application>
  <PresentationFormat>寬螢幕</PresentationFormat>
  <Paragraphs>5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新細明體</vt:lpstr>
      <vt:lpstr>Arial</vt:lpstr>
      <vt:lpstr>Calibri</vt:lpstr>
      <vt:lpstr>Calibri Light</vt:lpstr>
      <vt:lpstr>Office 佈景主題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廖婉如</dc:creator>
  <cp:lastModifiedBy>廖婉如</cp:lastModifiedBy>
  <cp:revision>2</cp:revision>
  <dcterms:created xsi:type="dcterms:W3CDTF">2015-09-04T06:36:22Z</dcterms:created>
  <dcterms:modified xsi:type="dcterms:W3CDTF">2015-09-04T07:28:43Z</dcterms:modified>
</cp:coreProperties>
</file>