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63" r:id="rId6"/>
    <p:sldId id="266" r:id="rId7"/>
    <p:sldId id="269" r:id="rId8"/>
    <p:sldId id="270" r:id="rId9"/>
    <p:sldId id="271" r:id="rId10"/>
    <p:sldId id="273" r:id="rId11"/>
    <p:sldId id="272" r:id="rId12"/>
    <p:sldId id="274" r:id="rId13"/>
    <p:sldId id="267" r:id="rId14"/>
    <p:sldId id="299" r:id="rId15"/>
    <p:sldId id="276" r:id="rId16"/>
    <p:sldId id="300" r:id="rId17"/>
    <p:sldId id="301" r:id="rId18"/>
    <p:sldId id="275" r:id="rId19"/>
    <p:sldId id="302" r:id="rId20"/>
    <p:sldId id="303" r:id="rId21"/>
    <p:sldId id="298" r:id="rId22"/>
  </p:sldIdLst>
  <p:sldSz cx="12192000" cy="6858000"/>
  <p:notesSz cx="6858000" cy="9144000"/>
  <p:defaultTextStyle>
    <a:defPPr>
      <a:defRPr lang="en-US"/>
    </a:defPPr>
    <a:lvl1pPr marL="0" lvl="0" indent="0" algn="l" defTabSz="457200" rtl="0" eaLnBrk="0" fontAlgn="base" latinLnBrk="0" hangingPunct="0">
      <a:lnSpc>
        <a:spcPct val="100000"/>
      </a:lnSpc>
      <a:spcBef>
        <a:spcPct val="0"/>
      </a:spcBef>
      <a:spcAft>
        <a:spcPct val="0"/>
      </a:spcAft>
      <a:buNone/>
      <a:defRPr b="0" i="0" u="none" kern="1200" baseline="0">
        <a:solidFill>
          <a:schemeClr val="tx1"/>
        </a:solidFill>
        <a:latin typeface="Impact" panose="020B0806030902050204" pitchFamily="34" charset="0"/>
        <a:ea typeface="+mn-ea"/>
        <a:cs typeface="+mn-cs"/>
      </a:defRPr>
    </a:lvl1pPr>
    <a:lvl2pPr marL="457200" lvl="1" indent="0" algn="l" defTabSz="457200" rtl="0" eaLnBrk="0" fontAlgn="base" latinLnBrk="0" hangingPunct="0">
      <a:lnSpc>
        <a:spcPct val="100000"/>
      </a:lnSpc>
      <a:spcBef>
        <a:spcPct val="0"/>
      </a:spcBef>
      <a:spcAft>
        <a:spcPct val="0"/>
      </a:spcAft>
      <a:buNone/>
      <a:defRPr b="0" i="0" u="none" kern="1200" baseline="0">
        <a:solidFill>
          <a:schemeClr val="tx1"/>
        </a:solidFill>
        <a:latin typeface="Impact" panose="020B0806030902050204" pitchFamily="34" charset="0"/>
        <a:ea typeface="+mn-ea"/>
        <a:cs typeface="+mn-cs"/>
      </a:defRPr>
    </a:lvl2pPr>
    <a:lvl3pPr marL="914400" lvl="2" indent="0" algn="l" defTabSz="457200" rtl="0" eaLnBrk="0" fontAlgn="base" latinLnBrk="0" hangingPunct="0">
      <a:lnSpc>
        <a:spcPct val="100000"/>
      </a:lnSpc>
      <a:spcBef>
        <a:spcPct val="0"/>
      </a:spcBef>
      <a:spcAft>
        <a:spcPct val="0"/>
      </a:spcAft>
      <a:buNone/>
      <a:defRPr b="0" i="0" u="none" kern="1200" baseline="0">
        <a:solidFill>
          <a:schemeClr val="tx1"/>
        </a:solidFill>
        <a:latin typeface="Impact" panose="020B0806030902050204" pitchFamily="34" charset="0"/>
        <a:ea typeface="+mn-ea"/>
        <a:cs typeface="+mn-cs"/>
      </a:defRPr>
    </a:lvl3pPr>
    <a:lvl4pPr marL="1371600" lvl="3" indent="0" algn="l" defTabSz="457200" rtl="0" eaLnBrk="0" fontAlgn="base" latinLnBrk="0" hangingPunct="0">
      <a:lnSpc>
        <a:spcPct val="100000"/>
      </a:lnSpc>
      <a:spcBef>
        <a:spcPct val="0"/>
      </a:spcBef>
      <a:spcAft>
        <a:spcPct val="0"/>
      </a:spcAft>
      <a:buNone/>
      <a:defRPr b="0" i="0" u="none" kern="1200" baseline="0">
        <a:solidFill>
          <a:schemeClr val="tx1"/>
        </a:solidFill>
        <a:latin typeface="Impact" panose="020B0806030902050204" pitchFamily="34" charset="0"/>
        <a:ea typeface="+mn-ea"/>
        <a:cs typeface="+mn-cs"/>
      </a:defRPr>
    </a:lvl4pPr>
    <a:lvl5pPr marL="1828800" lvl="4" indent="0" algn="l" defTabSz="457200" rtl="0" eaLnBrk="0" fontAlgn="base" latinLnBrk="0" hangingPunct="0">
      <a:lnSpc>
        <a:spcPct val="100000"/>
      </a:lnSpc>
      <a:spcBef>
        <a:spcPct val="0"/>
      </a:spcBef>
      <a:spcAft>
        <a:spcPct val="0"/>
      </a:spcAft>
      <a:buNone/>
      <a:defRPr b="0" i="0" u="none" kern="1200" baseline="0">
        <a:solidFill>
          <a:schemeClr val="tx1"/>
        </a:solidFill>
        <a:latin typeface="Impact" panose="020B0806030902050204" pitchFamily="34" charset="0"/>
        <a:ea typeface="+mn-ea"/>
        <a:cs typeface="+mn-cs"/>
      </a:defRPr>
    </a:lvl5pPr>
    <a:lvl6pPr marL="2286000" lvl="5" indent="0" algn="l" defTabSz="457200" rtl="0" eaLnBrk="0" fontAlgn="base" latinLnBrk="0" hangingPunct="0">
      <a:lnSpc>
        <a:spcPct val="100000"/>
      </a:lnSpc>
      <a:spcBef>
        <a:spcPct val="0"/>
      </a:spcBef>
      <a:spcAft>
        <a:spcPct val="0"/>
      </a:spcAft>
      <a:buNone/>
      <a:defRPr b="0" i="0" u="none" kern="1200" baseline="0">
        <a:solidFill>
          <a:schemeClr val="tx1"/>
        </a:solidFill>
        <a:latin typeface="Impact" panose="020B0806030902050204" pitchFamily="34" charset="0"/>
        <a:ea typeface="+mn-ea"/>
        <a:cs typeface="+mn-cs"/>
      </a:defRPr>
    </a:lvl6pPr>
    <a:lvl7pPr marL="2743200" lvl="6" indent="0" algn="l" defTabSz="457200" rtl="0" eaLnBrk="0" fontAlgn="base" latinLnBrk="0" hangingPunct="0">
      <a:lnSpc>
        <a:spcPct val="100000"/>
      </a:lnSpc>
      <a:spcBef>
        <a:spcPct val="0"/>
      </a:spcBef>
      <a:spcAft>
        <a:spcPct val="0"/>
      </a:spcAft>
      <a:buNone/>
      <a:defRPr b="0" i="0" u="none" kern="1200" baseline="0">
        <a:solidFill>
          <a:schemeClr val="tx1"/>
        </a:solidFill>
        <a:latin typeface="Impact" panose="020B0806030902050204" pitchFamily="34" charset="0"/>
        <a:ea typeface="+mn-ea"/>
        <a:cs typeface="+mn-cs"/>
      </a:defRPr>
    </a:lvl7pPr>
    <a:lvl8pPr marL="3200400" lvl="7" indent="0" algn="l" defTabSz="457200" rtl="0" eaLnBrk="0" fontAlgn="base" latinLnBrk="0" hangingPunct="0">
      <a:lnSpc>
        <a:spcPct val="100000"/>
      </a:lnSpc>
      <a:spcBef>
        <a:spcPct val="0"/>
      </a:spcBef>
      <a:spcAft>
        <a:spcPct val="0"/>
      </a:spcAft>
      <a:buNone/>
      <a:defRPr b="0" i="0" u="none" kern="1200" baseline="0">
        <a:solidFill>
          <a:schemeClr val="tx1"/>
        </a:solidFill>
        <a:latin typeface="Impact" panose="020B0806030902050204" pitchFamily="34" charset="0"/>
        <a:ea typeface="+mn-ea"/>
        <a:cs typeface="+mn-cs"/>
      </a:defRPr>
    </a:lvl8pPr>
    <a:lvl9pPr marL="3657600" lvl="8" indent="0" algn="l" defTabSz="457200" rtl="0" eaLnBrk="0" fontAlgn="base" latinLnBrk="0" hangingPunct="0">
      <a:lnSpc>
        <a:spcPct val="100000"/>
      </a:lnSpc>
      <a:spcBef>
        <a:spcPct val="0"/>
      </a:spcBef>
      <a:spcAft>
        <a:spcPct val="0"/>
      </a:spcAft>
      <a:buNone/>
      <a:defRPr b="0" i="0" u="none" kern="1200" baseline="0">
        <a:solidFill>
          <a:schemeClr val="tx1"/>
        </a:solidFill>
        <a:latin typeface="Impact" panose="020B0806030902050204" pitchFamily="34" charset="0"/>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奕亨 賴" initials="奕"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76"/>
    <p:restoredTop sz="94660"/>
  </p:normalViewPr>
  <p:slideViewPr>
    <p:cSldViewPr snapToGrid="0">
      <p:cViewPr varScale="1">
        <p:scale>
          <a:sx n="62" d="100"/>
          <a:sy n="62" d="100"/>
        </p:scale>
        <p:origin x="784"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bg>
      <p:bgPr>
        <a:blipFill rotWithShape="0">
          <a:blip r:embed="rId2"/>
          <a:stretch>
            <a:fillRect/>
          </a:stretch>
        </a:blipFill>
        <a:effectLst/>
      </p:bgPr>
    </p:bg>
    <p:spTree>
      <p:nvGrpSpPr>
        <p:cNvPr id="1" name=""/>
        <p:cNvGrpSpPr/>
        <p:nvPr/>
      </p:nvGrpSpPr>
      <p:grpSpPr>
        <a:xfrm>
          <a:off x="0" y="0"/>
          <a:ext cx="0" cy="0"/>
          <a:chOff x="0" y="0"/>
          <a:chExt cx="0" cy="0"/>
        </a:xfrm>
      </p:grpSpPr>
      <p:pic>
        <p:nvPicPr>
          <p:cNvPr id="2050" name="Picture 6" descr="Brickwork-HD-R1a.jpg"/>
          <p:cNvPicPr>
            <a:picLocks noChangeAspect="1"/>
          </p:cNvPicPr>
          <p:nvPr/>
        </p:nvPicPr>
        <p:blipFill>
          <a:blip r:embed="rId3"/>
          <a:stretch>
            <a:fillRect/>
          </a:stretch>
        </p:blipFill>
        <p:spPr>
          <a:xfrm>
            <a:off x="0" y="0"/>
            <a:ext cx="12192000" cy="6858000"/>
          </a:xfrm>
          <a:prstGeom prst="rect">
            <a:avLst/>
          </a:prstGeom>
          <a:noFill/>
          <a:ln w="9525">
            <a:noFill/>
          </a:ln>
        </p:spPr>
      </p:pic>
      <p:sp useBgFill="1">
        <p:nvSpPr>
          <p:cNvPr id="8"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9" name="Freeform 13"/>
          <p:cNvSpPr/>
          <p:nvPr/>
        </p:nvSpPr>
        <p:spPr>
          <a:xfrm>
            <a:off x="0" y="4282257"/>
            <a:ext cx="11329256"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0" name="Freeform 25"/>
          <p:cNvSpPr/>
          <p:nvPr/>
        </p:nvSpPr>
        <p:spPr>
          <a:xfrm>
            <a:off x="0" y="0"/>
            <a:ext cx="8719578"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4" name="Freeform 14"/>
          <p:cNvSpPr/>
          <p:nvPr/>
        </p:nvSpPr>
        <p:spPr>
          <a:xfrm rot="21420000">
            <a:off x="-161925" y="293688"/>
            <a:ext cx="11366500" cy="5751513"/>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5" name="5-Point Star 24"/>
          <p:cNvSpPr/>
          <p:nvPr/>
        </p:nvSpPr>
        <p:spPr>
          <a:xfrm rot="21420000">
            <a:off x="4221163" y="5111750"/>
            <a:ext cx="515938" cy="514350"/>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rot="21420000">
            <a:off x="891201" y="662656"/>
            <a:ext cx="9755187" cy="2766528"/>
          </a:xfrm>
        </p:spPr>
        <p:txBody>
          <a:bodyPr anchor="b"/>
          <a:lstStyle>
            <a:lvl1pPr algn="r">
              <a:defRPr sz="8000"/>
            </a:lvl1pPr>
          </a:lstStyle>
          <a:p>
            <a:r>
              <a:rPr lang="zh-TW" altLang="en-US"/>
              <a:t>按一下以編輯母片標題樣式</a:t>
            </a:r>
            <a:endParaRPr lang="en-US" dirty="0"/>
          </a:p>
        </p:txBody>
      </p:sp>
      <p:sp>
        <p:nvSpPr>
          <p:cNvPr id="3" name="Subtitle 2"/>
          <p:cNvSpPr>
            <a:spLocks noGrp="1"/>
          </p:cNvSpPr>
          <p:nvPr>
            <p:ph type="subTitle" idx="1" hasCustomPrompt="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按一下以編輯母片子標題樣式</a:t>
            </a:r>
            <a:endParaRPr lang="en-US" dirty="0"/>
          </a:p>
        </p:txBody>
      </p:sp>
      <p:sp>
        <p:nvSpPr>
          <p:cNvPr id="16" name="Date Placeholder 3"/>
          <p:cNvSpPr>
            <a:spLocks noGrp="1"/>
          </p:cNvSpPr>
          <p:nvPr>
            <p:ph type="dt" sz="half" idx="2"/>
          </p:nvPr>
        </p:nvSpPr>
        <p:spPr>
          <a:xfrm rot="21420000">
            <a:off x="4948238" y="4578350"/>
            <a:ext cx="6143625" cy="1163638"/>
          </a:xfrm>
          <a:prstGeom prst="rect">
            <a:avLst/>
          </a:prstGeom>
        </p:spPr>
        <p:txBody>
          <a:bodyPr vert="horz" lIns="91440" tIns="45720" rIns="91440" bIns="45720" rtlCol="0" anchor="ctr"/>
          <a:lstStyle>
            <a:lvl1pPr algn="ctr">
              <a:defRPr sz="5400" smtClean="0">
                <a:solidFill>
                  <a:schemeClr val="accent1">
                    <a:lumMod val="50000"/>
                  </a:schemeClr>
                </a:solidFill>
              </a:defRPr>
            </a:lvl1pPr>
          </a:lstStyle>
          <a:p>
            <a:pPr marL="0" marR="0" lvl="0" indent="0" algn="ctr" defTabSz="457200" rtl="0" eaLnBrk="1" fontAlgn="auto" latinLnBrk="0" hangingPunct="1">
              <a:lnSpc>
                <a:spcPct val="100000"/>
              </a:lnSpc>
              <a:spcBef>
                <a:spcPts val="0"/>
              </a:spcBef>
              <a:spcAft>
                <a:spcPts val="0"/>
              </a:spcAft>
              <a:buClrTx/>
              <a:buSzTx/>
              <a:buFontTx/>
              <a:buNone/>
              <a:defRPr/>
            </a:pPr>
            <a:fld id="{BB5BECA8-4B5A-468D-AFCB-B7482A419D1A}" type="datetimeFigureOut">
              <a:rPr kumimoji="0" lang="zh-TW" altLang="en-US" sz="5400" b="0" i="0" u="none" strike="noStrike" kern="1200" cap="all" spc="0" normalizeH="0" baseline="0" noProof="0">
                <a:ln>
                  <a:noFill/>
                </a:ln>
                <a:solidFill>
                  <a:schemeClr val="accent1">
                    <a:lumMod val="50000"/>
                  </a:schemeClr>
                </a:solidFill>
                <a:effectLst/>
                <a:uLnTx/>
                <a:uFillTx/>
                <a:latin typeface="+mn-lt"/>
                <a:ea typeface="+mn-ea"/>
                <a:cs typeface="+mn-cs"/>
              </a:rPr>
              <a:t>2024/5/6</a:t>
            </a:fld>
            <a:endParaRPr kumimoji="0" lang="zh-TW" altLang="en-US" sz="5400" b="0" i="0" u="none" strike="noStrike" kern="1200" cap="all" spc="0" normalizeH="0" baseline="0" noProof="0">
              <a:ln>
                <a:noFill/>
              </a:ln>
              <a:solidFill>
                <a:schemeClr val="accent1">
                  <a:lumMod val="50000"/>
                </a:schemeClr>
              </a:solidFill>
              <a:effectLst/>
              <a:uLnTx/>
              <a:uFillTx/>
              <a:latin typeface="+mn-lt"/>
              <a:ea typeface="+mn-ea"/>
              <a:cs typeface="+mn-cs"/>
            </a:endParaRPr>
          </a:p>
        </p:txBody>
      </p:sp>
      <p:sp>
        <p:nvSpPr>
          <p:cNvPr id="17" name="Footer Placeholder 4"/>
          <p:cNvSpPr>
            <a:spLocks noGrp="1"/>
          </p:cNvSpPr>
          <p:nvPr>
            <p:ph type="ftr" sz="quarter" idx="3"/>
          </p:nvPr>
        </p:nvSpPr>
        <p:spPr>
          <a:xfrm rot="21420000">
            <a:off x="-6350" y="4883150"/>
            <a:ext cx="4048125" cy="1195388"/>
          </a:xfrm>
          <a:prstGeom prst="rect">
            <a:avLst/>
          </a:prstGeom>
        </p:spPr>
        <p:txBody>
          <a:bodyPr vert="horz" lIns="91440" tIns="45720" rIns="91440" bIns="45720" rtlCol="0" anchor="ctr"/>
          <a:lstStyle>
            <a:lvl1pPr algn="r">
              <a:defRPr lang="en-US" sz="5400"/>
            </a:lvl1pPr>
          </a:lstStyle>
          <a:p>
            <a:pPr marL="0" marR="0" lvl="0" indent="0" algn="r" defTabSz="457200" rtl="0" eaLnBrk="1" fontAlgn="auto" latinLnBrk="0" hangingPunct="1">
              <a:lnSpc>
                <a:spcPct val="100000"/>
              </a:lnSpc>
              <a:spcBef>
                <a:spcPts val="0"/>
              </a:spcBef>
              <a:spcAft>
                <a:spcPts val="0"/>
              </a:spcAft>
              <a:buClrTx/>
              <a:buSzTx/>
              <a:buFontTx/>
              <a:buNone/>
              <a:defRPr/>
            </a:pPr>
            <a:endParaRPr kumimoji="0" lang="zh-TW" altLang="en-US" sz="5400" b="0" i="0" u="none" strike="noStrike" kern="1200" cap="all" spc="0" normalizeH="0" baseline="0" noProof="0">
              <a:ln>
                <a:noFill/>
              </a:ln>
              <a:solidFill>
                <a:schemeClr val="accent1">
                  <a:lumMod val="50000"/>
                </a:schemeClr>
              </a:solidFill>
              <a:effectLst/>
              <a:uLnTx/>
              <a:uFillTx/>
              <a:latin typeface="+mn-lt"/>
              <a:ea typeface="+mn-ea"/>
              <a:cs typeface="+mn-cs"/>
            </a:endParaRPr>
          </a:p>
        </p:txBody>
      </p:sp>
      <p:sp>
        <p:nvSpPr>
          <p:cNvPr id="18" name="Slide Number Placeholder 5"/>
          <p:cNvSpPr>
            <a:spLocks noGrp="1"/>
          </p:cNvSpPr>
          <p:nvPr>
            <p:ph type="sldNum" sz="quarter" idx="4"/>
          </p:nvPr>
        </p:nvSpPr>
        <p:spPr>
          <a:xfrm rot="21420000">
            <a:off x="9852025" y="3832225"/>
            <a:ext cx="906463" cy="498475"/>
          </a:xfrm>
          <a:prstGeom prst="rect">
            <a:avLst/>
          </a:prstGeom>
        </p:spPr>
        <p:txBody>
          <a:bodyPr vert="horz" lIns="91440" tIns="45720" rIns="91440" bIns="45720" rtlCol="0" anchor="ctr"/>
          <a:lstStyle/>
          <a:p>
            <a:pPr algn="ctr" eaLnBrk="1" hangingPunct="1">
              <a:buNone/>
            </a:pPr>
            <a:fld id="{9A0DB2DC-4C9A-4742-B13C-FB6460FD3503}" type="slidenum">
              <a:rPr lang="zh-TW" altLang="en-US" sz="2400" dirty="0">
                <a:solidFill>
                  <a:srgbClr val="404040"/>
                </a:solidFill>
                <a:ea typeface="新細明體" panose="02020500000000000000" pitchFamily="18" charset="-120"/>
              </a:rPr>
              <a:t>‹#›</a:t>
            </a:fld>
            <a:endParaRPr lang="zh-TW" altLang="en-US" sz="2400" dirty="0">
              <a:solidFill>
                <a:srgbClr val="404040"/>
              </a:solidFill>
              <a:ea typeface="新細明體" panose="02020500000000000000" pitchFamily="18" charset="-12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全景圖片 (含輔助字幕)">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vert="horz" lIns="91440" tIns="45720" rIns="91440" bIns="45720" rtlCol="0" anchor="t">
            <a:norm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914400" rtl="0" eaLnBrk="1" fontAlgn="base" latinLnBrk="0" hangingPunct="1">
              <a:lnSpc>
                <a:spcPct val="120000"/>
              </a:lnSpc>
              <a:spcBef>
                <a:spcPts val="1000"/>
              </a:spcBef>
              <a:spcAft>
                <a:spcPct val="0"/>
              </a:spcAft>
              <a:buClr>
                <a:schemeClr val="accent1"/>
              </a:buClr>
              <a:buSzPct val="160000"/>
              <a:buFont typeface="Arial" panose="020B0604020202020204" pitchFamily="34" charset="0"/>
              <a:buNone/>
              <a:defRPr/>
            </a:pPr>
            <a:r>
              <a:rPr kumimoji="0" lang="zh-TW" altLang="en-US" sz="3200" b="0" i="0" u="none" strike="noStrike" kern="1200" cap="all" spc="0" normalizeH="0" baseline="0" noProof="0">
                <a:ln>
                  <a:noFill/>
                </a:ln>
                <a:solidFill>
                  <a:schemeClr val="tx1"/>
                </a:solidFill>
                <a:effectLst/>
                <a:uLnTx/>
                <a:uFillTx/>
                <a:latin typeface="+mn-lt"/>
                <a:ea typeface="+mn-ea"/>
                <a:cs typeface="+mn-cs"/>
              </a:rPr>
              <a:t>按一下圖示以新增圖片</a:t>
            </a:r>
            <a:endParaRPr kumimoji="0" lang="en-US" sz="3200" b="0" i="0" u="none" strike="noStrike" kern="1200" cap="all" spc="0" normalizeH="0" baseline="0" noProof="0" dirty="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C89E02C3-10BE-4928-9972-1DCF376FFAF3}" type="datetimeFigureOut">
              <a:rPr kumimoji="0" lang="zh-TW" altLang="en-US" sz="3200" b="0" i="0" u="none" strike="noStrike" kern="1200" cap="all" spc="0" normalizeH="0" baseline="0" noProof="0">
                <a:ln>
                  <a:noFill/>
                </a:ln>
                <a:solidFill>
                  <a:schemeClr val="accent1">
                    <a:lumMod val="50000"/>
                  </a:schemeClr>
                </a:solidFill>
                <a:effectLst/>
                <a:uLnTx/>
                <a:uFillTx/>
                <a:latin typeface="+mn-lt"/>
                <a:ea typeface="+mn-ea"/>
                <a:cs typeface="+mn-cs"/>
              </a:rPr>
              <a:t>2024/5/6</a:t>
            </a:fld>
            <a:endParaRPr kumimoji="0" lang="zh-TW" altLang="en-US" sz="3200" b="0" i="0" u="none" strike="noStrike" kern="1200" cap="all" spc="0" normalizeH="0" baseline="0" noProof="0">
              <a:ln>
                <a:noFill/>
              </a:ln>
              <a:solidFill>
                <a:schemeClr val="accent1">
                  <a:lumMod val="50000"/>
                </a:schemeClr>
              </a:solidFill>
              <a:effectLst/>
              <a:uLnTx/>
              <a:uFillTx/>
              <a:latin typeface="+mn-lt"/>
              <a:ea typeface="+mn-ea"/>
              <a:cs typeface="+mn-cs"/>
            </a:endParaRPr>
          </a:p>
        </p:txBody>
      </p:sp>
      <p:sp>
        <p:nvSpPr>
          <p:cNvPr id="6" name="Footer Placeholder 5"/>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TW" altLang="en-US" sz="3200" b="0" i="0" u="none" strike="noStrike" kern="1200" cap="all" spc="0" normalizeH="0" baseline="0" noProof="0">
              <a:ln>
                <a:noFill/>
              </a:ln>
              <a:solidFill>
                <a:schemeClr val="accent1">
                  <a:lumMod val="50000"/>
                </a:schemeClr>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lstStyle/>
          <a:p>
            <a:pPr lvl="0" eaLnBrk="1" hangingPunct="1">
              <a:buNone/>
            </a:pPr>
            <a:fld id="{9A0DB2DC-4C9A-4742-B13C-FB6460FD3503}" type="slidenum">
              <a:rPr lang="zh-TW" altLang="en-US" dirty="0">
                <a:latin typeface="Impact" panose="020B0806030902050204" pitchFamily="34" charset="0"/>
              </a:rPr>
              <a:t>‹#›</a:t>
            </a:fld>
            <a:endParaRPr lang="zh-TW" altLang="en-US" dirty="0">
              <a:latin typeface="Impact" panose="020B080603090205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標題與輔助字幕">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lstStyle>
            <a:lvl1pPr algn="ctr">
              <a:defRPr sz="4800"/>
            </a:lvl1pPr>
          </a:lstStyle>
          <a:p>
            <a:r>
              <a:rPr lang="zh-TW" altLang="en-US"/>
              <a:t>按一下以編輯母片標題樣式</a:t>
            </a:r>
            <a:endParaRPr lang="en-US" dirty="0"/>
          </a:p>
        </p:txBody>
      </p:sp>
      <p:sp>
        <p:nvSpPr>
          <p:cNvPr id="4" name="Text Placeholder 3"/>
          <p:cNvSpPr>
            <a:spLocks noGrp="1"/>
          </p:cNvSpPr>
          <p:nvPr>
            <p:ph type="body" sz="half" idx="2"/>
          </p:nvPr>
        </p:nvSpPr>
        <p:spPr>
          <a:xfrm>
            <a:off x="685779" y="4106333"/>
            <a:ext cx="10394729" cy="1273606"/>
          </a:xfrm>
        </p:spPr>
        <p:txBody>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3" name="Date Placeholder 2"/>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C89E02C3-10BE-4928-9972-1DCF376FFAF3}" type="datetimeFigureOut">
              <a:rPr kumimoji="0" lang="zh-TW" altLang="en-US" sz="3200" b="0" i="0" u="none" strike="noStrike" kern="1200" cap="all" spc="0" normalizeH="0" baseline="0" noProof="0">
                <a:ln>
                  <a:noFill/>
                </a:ln>
                <a:solidFill>
                  <a:schemeClr val="accent1">
                    <a:lumMod val="50000"/>
                  </a:schemeClr>
                </a:solidFill>
                <a:effectLst/>
                <a:uLnTx/>
                <a:uFillTx/>
                <a:latin typeface="+mn-lt"/>
                <a:ea typeface="+mn-ea"/>
                <a:cs typeface="+mn-cs"/>
              </a:rPr>
              <a:t>2024/5/6</a:t>
            </a:fld>
            <a:endParaRPr kumimoji="0" lang="zh-TW" altLang="en-US" sz="3200" b="0" i="0" u="none" strike="noStrike" kern="1200" cap="all" spc="0" normalizeH="0" baseline="0" noProof="0">
              <a:ln>
                <a:noFill/>
              </a:ln>
              <a:solidFill>
                <a:schemeClr val="accent1">
                  <a:lumMod val="50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TW" altLang="en-US" sz="3200" b="0" i="0" u="none" strike="noStrike" kern="1200" cap="all" spc="0" normalizeH="0" baseline="0" noProof="0">
              <a:ln>
                <a:noFill/>
              </a:ln>
              <a:solidFill>
                <a:schemeClr val="accent1">
                  <a:lumMod val="50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pPr lvl="0" eaLnBrk="1" hangingPunct="1">
              <a:buNone/>
            </a:pPr>
            <a:fld id="{9A0DB2DC-4C9A-4742-B13C-FB6460FD3503}" type="slidenum">
              <a:rPr lang="zh-TW" altLang="en-US" dirty="0">
                <a:latin typeface="Impact" panose="020B0806030902050204" pitchFamily="34" charset="0"/>
              </a:rPr>
              <a:t>‹#›</a:t>
            </a:fld>
            <a:endParaRPr lang="zh-TW" altLang="en-US" dirty="0">
              <a:latin typeface="Impact" panose="020B0806030902050204" pitchFamily="34"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引述 (含輔助字幕)">
    <p:bg>
      <p:bgPr>
        <a:blipFill rotWithShape="0">
          <a:blip r:embed="rId2"/>
          <a:stretch>
            <a:fillRect/>
          </a:stretch>
        </a:blipFill>
        <a:effectLst/>
      </p:bgPr>
    </p:bg>
    <p:spTree>
      <p:nvGrpSpPr>
        <p:cNvPr id="1" name=""/>
        <p:cNvGrpSpPr/>
        <p:nvPr/>
      </p:nvGrpSpPr>
      <p:grpSpPr>
        <a:xfrm>
          <a:off x="0" y="0"/>
          <a:ext cx="0" cy="0"/>
          <a:chOff x="0" y="0"/>
          <a:chExt cx="0" cy="0"/>
        </a:xfrm>
      </p:grpSpPr>
      <p:sp>
        <p:nvSpPr>
          <p:cNvPr id="7" name="TextBox 12"/>
          <p:cNvSpPr txBox="1"/>
          <p:nvPr/>
        </p:nvSpPr>
        <p:spPr>
          <a:xfrm>
            <a:off x="685800" y="892175"/>
            <a:ext cx="609600" cy="585788"/>
          </a:xfrm>
          <a:prstGeom prst="rect">
            <a:avLst/>
          </a:prstGeom>
        </p:spPr>
        <p:txBody>
          <a:bodyPr anchor="ctr"/>
          <a:lstStyle>
            <a:lvl1pPr>
              <a:defRPr>
                <a:solidFill>
                  <a:schemeClr val="tx1"/>
                </a:solidFill>
                <a:latin typeface="Impact" panose="020B0806030902050204" pitchFamily="34" charset="0"/>
              </a:defRPr>
            </a:lvl1pPr>
            <a:lvl2pPr marL="742950" indent="-285750">
              <a:defRPr>
                <a:solidFill>
                  <a:schemeClr val="tx1"/>
                </a:solidFill>
                <a:latin typeface="Impact" panose="020B0806030902050204" pitchFamily="34" charset="0"/>
              </a:defRPr>
            </a:lvl2pPr>
            <a:lvl3pPr marL="1143000" indent="-228600">
              <a:defRPr>
                <a:solidFill>
                  <a:schemeClr val="tx1"/>
                </a:solidFill>
                <a:latin typeface="Impact" panose="020B0806030902050204" pitchFamily="34" charset="0"/>
              </a:defRPr>
            </a:lvl3pPr>
            <a:lvl4pPr marL="1600200" indent="-228600">
              <a:defRPr>
                <a:solidFill>
                  <a:schemeClr val="tx1"/>
                </a:solidFill>
                <a:latin typeface="Impact" panose="020B0806030902050204" pitchFamily="34" charset="0"/>
              </a:defRPr>
            </a:lvl4pPr>
            <a:lvl5pPr marL="2057400" indent="-228600">
              <a:defRPr>
                <a:solidFill>
                  <a:schemeClr val="tx1"/>
                </a:solidFill>
                <a:latin typeface="Impact" panose="020B0806030902050204" pitchFamily="34" charset="0"/>
              </a:defRPr>
            </a:lvl5pPr>
            <a:lvl6pPr marL="2514600" indent="-228600" defTabSz="457200" fontAlgn="base">
              <a:spcBef>
                <a:spcPct val="0"/>
              </a:spcBef>
              <a:spcAft>
                <a:spcPct val="0"/>
              </a:spcAft>
              <a:defRPr>
                <a:solidFill>
                  <a:schemeClr val="tx1"/>
                </a:solidFill>
                <a:latin typeface="Impact" panose="020B0806030902050204" pitchFamily="34" charset="0"/>
              </a:defRPr>
            </a:lvl6pPr>
            <a:lvl7pPr marL="2971800" indent="-228600" defTabSz="457200" fontAlgn="base">
              <a:spcBef>
                <a:spcPct val="0"/>
              </a:spcBef>
              <a:spcAft>
                <a:spcPct val="0"/>
              </a:spcAft>
              <a:defRPr>
                <a:solidFill>
                  <a:schemeClr val="tx1"/>
                </a:solidFill>
                <a:latin typeface="Impact" panose="020B0806030902050204" pitchFamily="34" charset="0"/>
              </a:defRPr>
            </a:lvl7pPr>
            <a:lvl8pPr marL="3429000" indent="-228600" defTabSz="457200" fontAlgn="base">
              <a:spcBef>
                <a:spcPct val="0"/>
              </a:spcBef>
              <a:spcAft>
                <a:spcPct val="0"/>
              </a:spcAft>
              <a:defRPr>
                <a:solidFill>
                  <a:schemeClr val="tx1"/>
                </a:solidFill>
                <a:latin typeface="Impact" panose="020B0806030902050204" pitchFamily="34" charset="0"/>
              </a:defRPr>
            </a:lvl8pPr>
            <a:lvl9pPr marL="3886200" indent="-228600" defTabSz="457200" fontAlgn="base">
              <a:spcBef>
                <a:spcPct val="0"/>
              </a:spcBef>
              <a:spcAft>
                <a:spcPct val="0"/>
              </a:spcAft>
              <a:defRPr>
                <a:solidFill>
                  <a:schemeClr val="tx1"/>
                </a:solidFill>
                <a:latin typeface="Impact" panose="020B080603090205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defRPr/>
            </a:pPr>
            <a:r>
              <a:rPr kumimoji="0" lang="en-US" altLang="zh-TW" sz="8000" b="0" i="0" u="none" strike="noStrike" kern="1200" cap="none" spc="0" normalizeH="0" baseline="0" noProof="0">
                <a:ln>
                  <a:noFill/>
                </a:ln>
                <a:solidFill>
                  <a:schemeClr val="tx1"/>
                </a:solidFill>
                <a:effectLst/>
                <a:uLnTx/>
                <a:uFillTx/>
                <a:latin typeface="Impact" panose="020B0806030902050204" pitchFamily="34" charset="0"/>
                <a:ea typeface="+mn-ea"/>
                <a:cs typeface="+mn-cs"/>
              </a:rPr>
              <a:t>“</a:t>
            </a:r>
          </a:p>
        </p:txBody>
      </p:sp>
      <p:sp>
        <p:nvSpPr>
          <p:cNvPr id="8" name="TextBox 13"/>
          <p:cNvSpPr txBox="1"/>
          <p:nvPr/>
        </p:nvSpPr>
        <p:spPr>
          <a:xfrm>
            <a:off x="10472738" y="2922588"/>
            <a:ext cx="609600" cy="585788"/>
          </a:xfrm>
          <a:prstGeom prst="rect">
            <a:avLst/>
          </a:prstGeom>
        </p:spPr>
        <p:txBody>
          <a:bodyPr anchor="ctr"/>
          <a:lstStyle>
            <a:lvl1pPr>
              <a:defRPr>
                <a:solidFill>
                  <a:schemeClr val="tx1"/>
                </a:solidFill>
                <a:latin typeface="Impact" panose="020B0806030902050204" pitchFamily="34" charset="0"/>
              </a:defRPr>
            </a:lvl1pPr>
            <a:lvl2pPr marL="742950" indent="-285750">
              <a:defRPr>
                <a:solidFill>
                  <a:schemeClr val="tx1"/>
                </a:solidFill>
                <a:latin typeface="Impact" panose="020B0806030902050204" pitchFamily="34" charset="0"/>
              </a:defRPr>
            </a:lvl2pPr>
            <a:lvl3pPr marL="1143000" indent="-228600">
              <a:defRPr>
                <a:solidFill>
                  <a:schemeClr val="tx1"/>
                </a:solidFill>
                <a:latin typeface="Impact" panose="020B0806030902050204" pitchFamily="34" charset="0"/>
              </a:defRPr>
            </a:lvl3pPr>
            <a:lvl4pPr marL="1600200" indent="-228600">
              <a:defRPr>
                <a:solidFill>
                  <a:schemeClr val="tx1"/>
                </a:solidFill>
                <a:latin typeface="Impact" panose="020B0806030902050204" pitchFamily="34" charset="0"/>
              </a:defRPr>
            </a:lvl4pPr>
            <a:lvl5pPr marL="2057400" indent="-228600">
              <a:defRPr>
                <a:solidFill>
                  <a:schemeClr val="tx1"/>
                </a:solidFill>
                <a:latin typeface="Impact" panose="020B0806030902050204" pitchFamily="34" charset="0"/>
              </a:defRPr>
            </a:lvl5pPr>
            <a:lvl6pPr marL="2514600" indent="-228600" defTabSz="457200" fontAlgn="base">
              <a:spcBef>
                <a:spcPct val="0"/>
              </a:spcBef>
              <a:spcAft>
                <a:spcPct val="0"/>
              </a:spcAft>
              <a:defRPr>
                <a:solidFill>
                  <a:schemeClr val="tx1"/>
                </a:solidFill>
                <a:latin typeface="Impact" panose="020B0806030902050204" pitchFamily="34" charset="0"/>
              </a:defRPr>
            </a:lvl6pPr>
            <a:lvl7pPr marL="2971800" indent="-228600" defTabSz="457200" fontAlgn="base">
              <a:spcBef>
                <a:spcPct val="0"/>
              </a:spcBef>
              <a:spcAft>
                <a:spcPct val="0"/>
              </a:spcAft>
              <a:defRPr>
                <a:solidFill>
                  <a:schemeClr val="tx1"/>
                </a:solidFill>
                <a:latin typeface="Impact" panose="020B0806030902050204" pitchFamily="34" charset="0"/>
              </a:defRPr>
            </a:lvl7pPr>
            <a:lvl8pPr marL="3429000" indent="-228600" defTabSz="457200" fontAlgn="base">
              <a:spcBef>
                <a:spcPct val="0"/>
              </a:spcBef>
              <a:spcAft>
                <a:spcPct val="0"/>
              </a:spcAft>
              <a:defRPr>
                <a:solidFill>
                  <a:schemeClr val="tx1"/>
                </a:solidFill>
                <a:latin typeface="Impact" panose="020B0806030902050204" pitchFamily="34" charset="0"/>
              </a:defRPr>
            </a:lvl8pPr>
            <a:lvl9pPr marL="3886200" indent="-228600" defTabSz="457200" fontAlgn="base">
              <a:spcBef>
                <a:spcPct val="0"/>
              </a:spcBef>
              <a:spcAft>
                <a:spcPct val="0"/>
              </a:spcAft>
              <a:defRPr>
                <a:solidFill>
                  <a:schemeClr val="tx1"/>
                </a:solidFill>
                <a:latin typeface="Impact" panose="020B080603090205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defRPr/>
            </a:pPr>
            <a:r>
              <a:rPr kumimoji="0" lang="en-US" altLang="zh-TW" sz="8000" b="0" i="0" u="none" strike="noStrike" kern="1200" cap="none" spc="0" normalizeH="0" baseline="0" noProof="0">
                <a:ln>
                  <a:noFill/>
                </a:ln>
                <a:solidFill>
                  <a:schemeClr val="tx1"/>
                </a:solidFill>
                <a:effectLst/>
                <a:uLnTx/>
                <a:uFillTx/>
                <a:latin typeface="Impact" panose="020B0806030902050204" pitchFamily="34" charset="0"/>
                <a:ea typeface="+mn-ea"/>
                <a:cs typeface="+mn-cs"/>
              </a:rPr>
              <a:t>”</a:t>
            </a:r>
          </a:p>
        </p:txBody>
      </p:sp>
      <p:sp>
        <p:nvSpPr>
          <p:cNvPr id="2" name="Title 1"/>
          <p:cNvSpPr>
            <a:spLocks noGrp="1"/>
          </p:cNvSpPr>
          <p:nvPr>
            <p:ph type="title"/>
          </p:nvPr>
        </p:nvSpPr>
        <p:spPr>
          <a:xfrm>
            <a:off x="1121732" y="685800"/>
            <a:ext cx="9525020" cy="2916704"/>
          </a:xfrm>
        </p:spPr>
        <p:txBody>
          <a:bodyPr/>
          <a:lstStyle>
            <a:lvl1pPr algn="ctr">
              <a:defRPr sz="4800"/>
            </a:lvl1pPr>
          </a:lstStyle>
          <a:p>
            <a:r>
              <a:rPr lang="zh-TW" altLang="en-US"/>
              <a:t>按一下以編輯母片標題樣式</a:t>
            </a:r>
            <a:endParaRPr lang="en-US" dirty="0"/>
          </a:p>
        </p:txBody>
      </p:sp>
      <p:sp>
        <p:nvSpPr>
          <p:cNvPr id="12" name="Text Placeholder 3"/>
          <p:cNvSpPr>
            <a:spLocks noGrp="1"/>
          </p:cNvSpPr>
          <p:nvPr>
            <p:ph type="body" sz="half" idx="13"/>
          </p:nvPr>
        </p:nvSpPr>
        <p:spPr>
          <a:xfrm>
            <a:off x="1550264" y="3610032"/>
            <a:ext cx="8667956" cy="377768"/>
          </a:xfrm>
        </p:spPr>
        <p:txBody>
          <a:bodyPr anchor="t"/>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4" name="Text Placeholder 3"/>
          <p:cNvSpPr>
            <a:spLocks noGrp="1"/>
          </p:cNvSpPr>
          <p:nvPr>
            <p:ph type="body" sz="half" idx="2"/>
          </p:nvPr>
        </p:nvSpPr>
        <p:spPr>
          <a:xfrm>
            <a:off x="685801" y="4106334"/>
            <a:ext cx="10396882" cy="1268252"/>
          </a:xfrm>
        </p:spPr>
        <p:txBody>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9" name="Date Placeholder 4"/>
          <p:cNvSpPr>
            <a:spLocks noGrp="1"/>
          </p:cNvSpPr>
          <p:nvPr>
            <p:ph type="dt" sz="half" idx="12"/>
          </p:nvPr>
        </p:nvSpPr>
        <p:spPr>
          <a:xfrm>
            <a:off x="7297738" y="5757863"/>
            <a:ext cx="3784600" cy="498475"/>
          </a:xfrm>
          <a:prstGeom prst="rect">
            <a:avLst/>
          </a:prstGeom>
        </p:spPr>
        <p:txBody>
          <a:bodyPr vert="horz" lIns="91440" tIns="45720" rIns="91440" bIns="45720" rtlCol="0" anchor="ctr"/>
          <a:lstStyle>
            <a:lvl1pPr>
              <a:defRPr/>
            </a:lvl1pPr>
          </a:lstStyle>
          <a:p>
            <a:pPr marL="0" marR="0" lvl="0" indent="0" algn="r" defTabSz="457200" rtl="0" eaLnBrk="1" fontAlgn="auto" latinLnBrk="0" hangingPunct="1">
              <a:lnSpc>
                <a:spcPct val="100000"/>
              </a:lnSpc>
              <a:spcBef>
                <a:spcPts val="0"/>
              </a:spcBef>
              <a:spcAft>
                <a:spcPts val="0"/>
              </a:spcAft>
              <a:buClrTx/>
              <a:buSzTx/>
              <a:buFontTx/>
              <a:buNone/>
              <a:defRPr/>
            </a:pPr>
            <a:fld id="{247C65BF-48FF-4AAE-8D1C-669F9F63EC9D}" type="datetimeFigureOut">
              <a:rPr kumimoji="0" lang="zh-TW" altLang="en-US" sz="3200" b="0" i="0" u="none" strike="noStrike" kern="1200" cap="all" spc="0" normalizeH="0" baseline="0" noProof="0">
                <a:ln>
                  <a:noFill/>
                </a:ln>
                <a:solidFill>
                  <a:schemeClr val="accent1">
                    <a:lumMod val="50000"/>
                  </a:schemeClr>
                </a:solidFill>
                <a:effectLst/>
                <a:uLnTx/>
                <a:uFillTx/>
                <a:latin typeface="+mn-lt"/>
                <a:ea typeface="+mn-ea"/>
                <a:cs typeface="+mn-cs"/>
              </a:rPr>
              <a:t>2024/5/6</a:t>
            </a:fld>
            <a:endParaRPr kumimoji="0" lang="zh-TW" altLang="en-US" sz="3200" b="0" i="0" u="none" strike="noStrike" kern="1200" cap="all" spc="0" normalizeH="0" baseline="0" noProof="0">
              <a:ln>
                <a:noFill/>
              </a:ln>
              <a:solidFill>
                <a:schemeClr val="accent1">
                  <a:lumMod val="50000"/>
                </a:schemeClr>
              </a:solidFill>
              <a:effectLst/>
              <a:uLnTx/>
              <a:uFillTx/>
              <a:latin typeface="+mn-lt"/>
              <a:ea typeface="+mn-ea"/>
              <a:cs typeface="+mn-cs"/>
            </a:endParaRPr>
          </a:p>
        </p:txBody>
      </p:sp>
      <p:sp>
        <p:nvSpPr>
          <p:cNvPr id="10" name="Footer Placeholder 5"/>
          <p:cNvSpPr>
            <a:spLocks noGrp="1"/>
          </p:cNvSpPr>
          <p:nvPr>
            <p:ph type="ftr" sz="quarter" idx="3"/>
          </p:nvPr>
        </p:nvSpPr>
        <p:spPr>
          <a:xfrm>
            <a:off x="685800" y="5757863"/>
            <a:ext cx="5499100" cy="498475"/>
          </a:xfrm>
          <a:prstGeom prst="rect">
            <a:avLst/>
          </a:prstGeom>
        </p:spPr>
        <p:txBody>
          <a:bodyPr vert="horz" lIns="91440" tIns="45720" rIns="91440" bIns="45720" rtlCol="0" anchor="ctr"/>
          <a:lstStyle>
            <a:lvl1pPr>
              <a:defRPr/>
            </a:lvl1p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TW" altLang="en-US" sz="3200" b="0" i="0" u="none" strike="noStrike" kern="1200" cap="all" spc="0" normalizeH="0" baseline="0" noProof="0">
              <a:ln>
                <a:noFill/>
              </a:ln>
              <a:solidFill>
                <a:schemeClr val="accent1">
                  <a:lumMod val="50000"/>
                </a:schemeClr>
              </a:solidFill>
              <a:effectLst/>
              <a:uLnTx/>
              <a:uFillTx/>
              <a:latin typeface="+mn-lt"/>
              <a:ea typeface="+mn-ea"/>
              <a:cs typeface="+mn-cs"/>
            </a:endParaRPr>
          </a:p>
        </p:txBody>
      </p:sp>
      <p:sp>
        <p:nvSpPr>
          <p:cNvPr id="14" name="Slide Number Placeholder 6"/>
          <p:cNvSpPr>
            <a:spLocks noGrp="1"/>
          </p:cNvSpPr>
          <p:nvPr>
            <p:ph type="sldNum" sz="quarter" idx="4"/>
          </p:nvPr>
        </p:nvSpPr>
        <p:spPr>
          <a:xfrm>
            <a:off x="6286500" y="5757863"/>
            <a:ext cx="908050" cy="498475"/>
          </a:xfrm>
          <a:prstGeom prst="rect">
            <a:avLst/>
          </a:prstGeom>
        </p:spPr>
        <p:txBody>
          <a:bodyPr vert="horz" lIns="91440" tIns="45720" rIns="91440" bIns="45720" rtlCol="0" anchor="ctr"/>
          <a:lstStyle/>
          <a:p>
            <a:pPr algn="ctr" eaLnBrk="1" hangingPunct="1">
              <a:buNone/>
            </a:pPr>
            <a:fld id="{9A0DB2DC-4C9A-4742-B13C-FB6460FD3503}" type="slidenum">
              <a:rPr lang="zh-TW" altLang="en-US" dirty="0">
                <a:ea typeface="新細明體" panose="02020500000000000000" pitchFamily="18" charset="-120"/>
              </a:rPr>
              <a:t>‹#›</a:t>
            </a:fld>
            <a:endParaRPr lang="zh-TW" altLang="en-US" dirty="0">
              <a:ea typeface="新細明體" panose="02020500000000000000" pitchFamily="18" charset="-120"/>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lstStyle>
            <a:lvl1pPr algn="l">
              <a:defRPr sz="4800"/>
            </a:lvl1pPr>
          </a:lstStyle>
          <a:p>
            <a:r>
              <a:rPr lang="zh-TW" altLang="en-US"/>
              <a:t>按一下以編輯母片標題樣式</a:t>
            </a:r>
            <a:endParaRPr lang="en-US" dirty="0"/>
          </a:p>
        </p:txBody>
      </p:sp>
      <p:sp>
        <p:nvSpPr>
          <p:cNvPr id="4" name="Text Placeholder 3"/>
          <p:cNvSpPr>
            <a:spLocks noGrp="1"/>
          </p:cNvSpPr>
          <p:nvPr>
            <p:ph type="body" sz="half" idx="2"/>
          </p:nvPr>
        </p:nvSpPr>
        <p:spPr>
          <a:xfrm>
            <a:off x="685800" y="4247468"/>
            <a:ext cx="10394707" cy="1140644"/>
          </a:xfrm>
        </p:spPr>
        <p:txBody>
          <a:bodyPr anchor="t"/>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3" name="Date Placeholder 2"/>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C89E02C3-10BE-4928-9972-1DCF376FFAF3}" type="datetimeFigureOut">
              <a:rPr kumimoji="0" lang="zh-TW" altLang="en-US" sz="3200" b="0" i="0" u="none" strike="noStrike" kern="1200" cap="all" spc="0" normalizeH="0" baseline="0" noProof="0">
                <a:ln>
                  <a:noFill/>
                </a:ln>
                <a:solidFill>
                  <a:schemeClr val="accent1">
                    <a:lumMod val="50000"/>
                  </a:schemeClr>
                </a:solidFill>
                <a:effectLst/>
                <a:uLnTx/>
                <a:uFillTx/>
                <a:latin typeface="+mn-lt"/>
                <a:ea typeface="+mn-ea"/>
                <a:cs typeface="+mn-cs"/>
              </a:rPr>
              <a:t>2024/5/6</a:t>
            </a:fld>
            <a:endParaRPr kumimoji="0" lang="zh-TW" altLang="en-US" sz="3200" b="0" i="0" u="none" strike="noStrike" kern="1200" cap="all" spc="0" normalizeH="0" baseline="0" noProof="0">
              <a:ln>
                <a:noFill/>
              </a:ln>
              <a:solidFill>
                <a:schemeClr val="accent1">
                  <a:lumMod val="50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TW" altLang="en-US" sz="3200" b="0" i="0" u="none" strike="noStrike" kern="1200" cap="all" spc="0" normalizeH="0" baseline="0" noProof="0">
              <a:ln>
                <a:noFill/>
              </a:ln>
              <a:solidFill>
                <a:schemeClr val="accent1">
                  <a:lumMod val="50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pPr lvl="0" eaLnBrk="1" hangingPunct="1">
              <a:buNone/>
            </a:pPr>
            <a:fld id="{9A0DB2DC-4C9A-4742-B13C-FB6460FD3503}" type="slidenum">
              <a:rPr lang="zh-TW" altLang="en-US" dirty="0">
                <a:latin typeface="Impact" panose="020B0806030902050204" pitchFamily="34" charset="0"/>
              </a:rPr>
              <a:t>‹#›</a:t>
            </a:fld>
            <a:endParaRPr lang="zh-TW" altLang="en-US" dirty="0">
              <a:latin typeface="Impact" panose="020B0806030902050204" pitchFamily="34" charset="0"/>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欄">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zh-TW" altLang="en-US"/>
              <a:t>按一下以編輯母片標題樣式</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8" name="Text Placeholder 3"/>
          <p:cNvSpPr>
            <a:spLocks noGrp="1"/>
          </p:cNvSpPr>
          <p:nvPr>
            <p:ph type="body" sz="half" idx="15"/>
          </p:nvPr>
        </p:nvSpPr>
        <p:spPr>
          <a:xfrm>
            <a:off x="685802" y="2639658"/>
            <a:ext cx="3310128" cy="2734928"/>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10" name="Text Placeholder 3"/>
          <p:cNvSpPr>
            <a:spLocks noGrp="1"/>
          </p:cNvSpPr>
          <p:nvPr>
            <p:ph type="body" sz="half" idx="16"/>
          </p:nvPr>
        </p:nvSpPr>
        <p:spPr>
          <a:xfrm>
            <a:off x="4234621" y="2639658"/>
            <a:ext cx="3310128" cy="2734928"/>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12" name="Text Placeholder 3"/>
          <p:cNvSpPr>
            <a:spLocks noGrp="1"/>
          </p:cNvSpPr>
          <p:nvPr>
            <p:ph type="body" sz="half" idx="17"/>
          </p:nvPr>
        </p:nvSpPr>
        <p:spPr>
          <a:xfrm>
            <a:off x="7770380" y="2639658"/>
            <a:ext cx="3310128" cy="2734928"/>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2" name="Date Placeholder 1"/>
          <p:cNvSpPr>
            <a:spLocks noGrp="1"/>
          </p:cNvSpPr>
          <p:nvPr>
            <p:ph type="dt" sz="half" idx="18"/>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C89E02C3-10BE-4928-9972-1DCF376FFAF3}" type="datetimeFigureOut">
              <a:rPr kumimoji="0" lang="zh-TW" altLang="en-US" sz="3200" b="0" i="0" u="none" strike="noStrike" kern="1200" cap="all" spc="0" normalizeH="0" baseline="0" noProof="0">
                <a:ln>
                  <a:noFill/>
                </a:ln>
                <a:solidFill>
                  <a:schemeClr val="accent1">
                    <a:lumMod val="50000"/>
                  </a:schemeClr>
                </a:solidFill>
                <a:effectLst/>
                <a:uLnTx/>
                <a:uFillTx/>
                <a:latin typeface="+mn-lt"/>
                <a:ea typeface="+mn-ea"/>
                <a:cs typeface="+mn-cs"/>
              </a:rPr>
              <a:t>2024/5/6</a:t>
            </a:fld>
            <a:endParaRPr kumimoji="0" lang="zh-TW" altLang="en-US" sz="3200" b="0" i="0" u="none" strike="noStrike" kern="1200" cap="all" spc="0" normalizeH="0" baseline="0" noProof="0">
              <a:ln>
                <a:noFill/>
              </a:ln>
              <a:solidFill>
                <a:schemeClr val="accent1">
                  <a:lumMod val="50000"/>
                </a:schemeClr>
              </a:solidFill>
              <a:effectLst/>
              <a:uLnTx/>
              <a:uFillTx/>
              <a:latin typeface="+mn-lt"/>
              <a:ea typeface="+mn-ea"/>
              <a:cs typeface="+mn-cs"/>
            </a:endParaRPr>
          </a:p>
        </p:txBody>
      </p:sp>
      <p:sp>
        <p:nvSpPr>
          <p:cNvPr id="3" name="Footer Placeholder 2"/>
          <p:cNvSpPr>
            <a:spLocks noGrp="1"/>
          </p:cNvSpPr>
          <p:nvPr>
            <p:ph type="ftr" sz="quarter" idx="19"/>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TW" altLang="en-US" sz="3200" b="0" i="0" u="none" strike="noStrike" kern="1200" cap="all" spc="0" normalizeH="0" baseline="0" noProof="0">
              <a:ln>
                <a:noFill/>
              </a:ln>
              <a:solidFill>
                <a:schemeClr val="accent1">
                  <a:lumMod val="50000"/>
                </a:schemeClr>
              </a:solidFill>
              <a:effectLst/>
              <a:uLnTx/>
              <a:uFillTx/>
              <a:latin typeface="+mn-lt"/>
              <a:ea typeface="+mn-ea"/>
              <a:cs typeface="+mn-cs"/>
            </a:endParaRPr>
          </a:p>
        </p:txBody>
      </p:sp>
      <p:sp>
        <p:nvSpPr>
          <p:cNvPr id="4" name="Slide Number Placeholder 3"/>
          <p:cNvSpPr>
            <a:spLocks noGrp="1"/>
          </p:cNvSpPr>
          <p:nvPr>
            <p:ph type="sldNum" sz="quarter" idx="20"/>
          </p:nvPr>
        </p:nvSpPr>
        <p:spPr/>
        <p:txBody>
          <a:bodyPr/>
          <a:lstStyle/>
          <a:p>
            <a:pPr lvl="0" eaLnBrk="1" hangingPunct="1">
              <a:buNone/>
            </a:pPr>
            <a:fld id="{9A0DB2DC-4C9A-4742-B13C-FB6460FD3503}" type="slidenum">
              <a:rPr lang="zh-TW" altLang="en-US" dirty="0">
                <a:latin typeface="Impact" panose="020B0806030902050204" pitchFamily="34" charset="0"/>
              </a:rPr>
              <a:t>‹#›</a:t>
            </a:fld>
            <a:endParaRPr lang="zh-TW" altLang="en-US" dirty="0">
              <a:latin typeface="Impact" panose="020B0806030902050204" pitchFamily="34" charset="0"/>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圖片欄">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zh-TW" altLang="en-US"/>
              <a:t>按一下以編輯母片標題樣式</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vert="horz" lIns="91440" tIns="45720" rIns="91440" bIns="45720"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marR="0" lvl="0" indent="0" algn="ctr" defTabSz="914400" rtl="0" eaLnBrk="1" fontAlgn="base" latinLnBrk="0" hangingPunct="1">
              <a:lnSpc>
                <a:spcPct val="120000"/>
              </a:lnSpc>
              <a:spcBef>
                <a:spcPts val="1000"/>
              </a:spcBef>
              <a:spcAft>
                <a:spcPct val="0"/>
              </a:spcAft>
              <a:buClr>
                <a:schemeClr val="accent1"/>
              </a:buClr>
              <a:buSzPct val="160000"/>
              <a:buFont typeface="Arial" panose="020B0604020202020204" pitchFamily="34" charset="0"/>
              <a:buNone/>
              <a:defRPr/>
            </a:pPr>
            <a:r>
              <a:rPr kumimoji="0" lang="zh-TW" altLang="en-US" sz="1600" b="0" i="0" u="none" strike="noStrike" kern="1200" cap="all" spc="0" normalizeH="0" baseline="0" noProof="0">
                <a:ln>
                  <a:noFill/>
                </a:ln>
                <a:solidFill>
                  <a:schemeClr val="tx1"/>
                </a:solidFill>
                <a:effectLst/>
                <a:uLnTx/>
                <a:uFillTx/>
                <a:latin typeface="+mn-lt"/>
                <a:ea typeface="+mn-ea"/>
                <a:cs typeface="+mn-cs"/>
              </a:rPr>
              <a:t>按一下圖示以新增圖片</a:t>
            </a:r>
            <a:endParaRPr kumimoji="0" lang="en-US" sz="1600" b="0" i="0" u="none" strike="noStrike" kern="1200" cap="all" spc="0" normalizeH="0" baseline="0" noProof="0" dirty="0">
              <a:ln>
                <a:noFill/>
              </a:ln>
              <a:solidFill>
                <a:schemeClr val="tx1"/>
              </a:solidFill>
              <a:effectLst/>
              <a:uLnTx/>
              <a:uFillTx/>
              <a:latin typeface="+mn-lt"/>
              <a:ea typeface="+mn-ea"/>
              <a:cs typeface="+mn-cs"/>
            </a:endParaRPr>
          </a:p>
        </p:txBody>
      </p:sp>
      <p:sp>
        <p:nvSpPr>
          <p:cNvPr id="21" name="Text Placeholder 3"/>
          <p:cNvSpPr>
            <a:spLocks noGrp="1"/>
          </p:cNvSpPr>
          <p:nvPr>
            <p:ph type="body" sz="half" idx="18"/>
          </p:nvPr>
        </p:nvSpPr>
        <p:spPr>
          <a:xfrm>
            <a:off x="691840" y="4389287"/>
            <a:ext cx="3310128" cy="985299"/>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vert="horz" lIns="91440" tIns="45720" rIns="91440" bIns="45720"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marR="0" lvl="0" indent="0" algn="ctr" defTabSz="914400" rtl="0" eaLnBrk="1" fontAlgn="base" latinLnBrk="0" hangingPunct="1">
              <a:lnSpc>
                <a:spcPct val="120000"/>
              </a:lnSpc>
              <a:spcBef>
                <a:spcPts val="1000"/>
              </a:spcBef>
              <a:spcAft>
                <a:spcPct val="0"/>
              </a:spcAft>
              <a:buClr>
                <a:schemeClr val="accent1"/>
              </a:buClr>
              <a:buSzPct val="160000"/>
              <a:buFont typeface="Arial" panose="020B0604020202020204" pitchFamily="34" charset="0"/>
              <a:buNone/>
              <a:defRPr/>
            </a:pPr>
            <a:r>
              <a:rPr kumimoji="0" lang="zh-TW" altLang="en-US" sz="1600" b="0" i="0" u="none" strike="noStrike" kern="1200" cap="all" spc="0" normalizeH="0" baseline="0" noProof="0">
                <a:ln>
                  <a:noFill/>
                </a:ln>
                <a:solidFill>
                  <a:schemeClr val="tx1"/>
                </a:solidFill>
                <a:effectLst/>
                <a:uLnTx/>
                <a:uFillTx/>
                <a:latin typeface="+mn-lt"/>
                <a:ea typeface="+mn-ea"/>
                <a:cs typeface="+mn-cs"/>
              </a:rPr>
              <a:t>按一下圖示以新增圖片</a:t>
            </a:r>
            <a:endParaRPr kumimoji="0" lang="en-US" sz="1600" b="0" i="0" u="none" strike="noStrike" kern="1200" cap="all" spc="0" normalizeH="0" baseline="0" noProof="0" dirty="0">
              <a:ln>
                <a:noFill/>
              </a:ln>
              <a:solidFill>
                <a:schemeClr val="tx1"/>
              </a:solidFill>
              <a:effectLst/>
              <a:uLnTx/>
              <a:uFillTx/>
              <a:latin typeface="+mn-lt"/>
              <a:ea typeface="+mn-ea"/>
              <a:cs typeface="+mn-cs"/>
            </a:endParaRPr>
          </a:p>
        </p:txBody>
      </p:sp>
      <p:sp>
        <p:nvSpPr>
          <p:cNvPr id="24" name="Text Placeholder 3"/>
          <p:cNvSpPr>
            <a:spLocks noGrp="1"/>
          </p:cNvSpPr>
          <p:nvPr>
            <p:ph type="body" sz="half" idx="19"/>
          </p:nvPr>
        </p:nvSpPr>
        <p:spPr>
          <a:xfrm>
            <a:off x="4235999" y="4389286"/>
            <a:ext cx="3310128" cy="985300"/>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vert="horz" lIns="91440" tIns="45720" rIns="91440" bIns="45720"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marR="0" lvl="0" indent="0" algn="ctr" defTabSz="914400" rtl="0" eaLnBrk="1" fontAlgn="base" latinLnBrk="0" hangingPunct="1">
              <a:lnSpc>
                <a:spcPct val="120000"/>
              </a:lnSpc>
              <a:spcBef>
                <a:spcPts val="1000"/>
              </a:spcBef>
              <a:spcAft>
                <a:spcPct val="0"/>
              </a:spcAft>
              <a:buClr>
                <a:schemeClr val="accent1"/>
              </a:buClr>
              <a:buSzPct val="160000"/>
              <a:buFont typeface="Arial" panose="020B0604020202020204" pitchFamily="34" charset="0"/>
              <a:buNone/>
              <a:defRPr/>
            </a:pPr>
            <a:r>
              <a:rPr kumimoji="0" lang="zh-TW" altLang="en-US" sz="1600" b="0" i="0" u="none" strike="noStrike" kern="1200" cap="all" spc="0" normalizeH="0" baseline="0" noProof="0">
                <a:ln>
                  <a:noFill/>
                </a:ln>
                <a:solidFill>
                  <a:schemeClr val="tx1"/>
                </a:solidFill>
                <a:effectLst/>
                <a:uLnTx/>
                <a:uFillTx/>
                <a:latin typeface="+mn-lt"/>
                <a:ea typeface="+mn-ea"/>
                <a:cs typeface="+mn-cs"/>
              </a:rPr>
              <a:t>按一下圖示以新增圖片</a:t>
            </a:r>
            <a:endParaRPr kumimoji="0" lang="en-US" sz="1600" b="0" i="0" u="none" strike="noStrike" kern="1200" cap="all" spc="0" normalizeH="0" baseline="0" noProof="0" dirty="0">
              <a:ln>
                <a:noFill/>
              </a:ln>
              <a:solidFill>
                <a:schemeClr val="tx1"/>
              </a:solidFill>
              <a:effectLst/>
              <a:uLnTx/>
              <a:uFillTx/>
              <a:latin typeface="+mn-lt"/>
              <a:ea typeface="+mn-ea"/>
              <a:cs typeface="+mn-cs"/>
            </a:endParaRPr>
          </a:p>
        </p:txBody>
      </p:sp>
      <p:sp>
        <p:nvSpPr>
          <p:cNvPr id="27" name="Text Placeholder 3"/>
          <p:cNvSpPr>
            <a:spLocks noGrp="1"/>
          </p:cNvSpPr>
          <p:nvPr>
            <p:ph type="body" sz="half" idx="20"/>
          </p:nvPr>
        </p:nvSpPr>
        <p:spPr>
          <a:xfrm>
            <a:off x="7768819" y="4389284"/>
            <a:ext cx="3310128" cy="985302"/>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2" name="Date Placeholder 1"/>
          <p:cNvSpPr>
            <a:spLocks noGrp="1"/>
          </p:cNvSpPr>
          <p:nvPr>
            <p:ph type="dt" sz="half" idx="23"/>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C89E02C3-10BE-4928-9972-1DCF376FFAF3}" type="datetimeFigureOut">
              <a:rPr kumimoji="0" lang="zh-TW" altLang="en-US" sz="3200" b="0" i="0" u="none" strike="noStrike" kern="1200" cap="all" spc="0" normalizeH="0" baseline="0" noProof="0">
                <a:ln>
                  <a:noFill/>
                </a:ln>
                <a:solidFill>
                  <a:schemeClr val="accent1">
                    <a:lumMod val="50000"/>
                  </a:schemeClr>
                </a:solidFill>
                <a:effectLst/>
                <a:uLnTx/>
                <a:uFillTx/>
                <a:latin typeface="+mn-lt"/>
                <a:ea typeface="+mn-ea"/>
                <a:cs typeface="+mn-cs"/>
              </a:rPr>
              <a:t>2024/5/6</a:t>
            </a:fld>
            <a:endParaRPr kumimoji="0" lang="zh-TW" altLang="en-US" sz="3200" b="0" i="0" u="none" strike="noStrike" kern="1200" cap="all" spc="0" normalizeH="0" baseline="0" noProof="0">
              <a:ln>
                <a:noFill/>
              </a:ln>
              <a:solidFill>
                <a:schemeClr val="accent1">
                  <a:lumMod val="50000"/>
                </a:schemeClr>
              </a:solidFill>
              <a:effectLst/>
              <a:uLnTx/>
              <a:uFillTx/>
              <a:latin typeface="+mn-lt"/>
              <a:ea typeface="+mn-ea"/>
              <a:cs typeface="+mn-cs"/>
            </a:endParaRPr>
          </a:p>
        </p:txBody>
      </p:sp>
      <p:sp>
        <p:nvSpPr>
          <p:cNvPr id="3" name="Footer Placeholder 2"/>
          <p:cNvSpPr>
            <a:spLocks noGrp="1"/>
          </p:cNvSpPr>
          <p:nvPr>
            <p:ph type="ftr" sz="quarter" idx="2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TW" altLang="en-US" sz="3200" b="0" i="0" u="none" strike="noStrike" kern="1200" cap="all" spc="0" normalizeH="0" baseline="0" noProof="0">
              <a:ln>
                <a:noFill/>
              </a:ln>
              <a:solidFill>
                <a:schemeClr val="accent1">
                  <a:lumMod val="50000"/>
                </a:schemeClr>
              </a:solidFill>
              <a:effectLst/>
              <a:uLnTx/>
              <a:uFillTx/>
              <a:latin typeface="+mn-lt"/>
              <a:ea typeface="+mn-ea"/>
              <a:cs typeface="+mn-cs"/>
            </a:endParaRPr>
          </a:p>
        </p:txBody>
      </p:sp>
      <p:sp>
        <p:nvSpPr>
          <p:cNvPr id="4" name="Slide Number Placeholder 3"/>
          <p:cNvSpPr>
            <a:spLocks noGrp="1"/>
          </p:cNvSpPr>
          <p:nvPr>
            <p:ph type="sldNum" sz="quarter" idx="25"/>
          </p:nvPr>
        </p:nvSpPr>
        <p:spPr/>
        <p:txBody>
          <a:bodyPr/>
          <a:lstStyle/>
          <a:p>
            <a:pPr lvl="0" eaLnBrk="1" hangingPunct="1">
              <a:buNone/>
            </a:pPr>
            <a:fld id="{9A0DB2DC-4C9A-4742-B13C-FB6460FD3503}" type="slidenum">
              <a:rPr lang="zh-TW" altLang="en-US" dirty="0">
                <a:latin typeface="Impact" panose="020B0806030902050204" pitchFamily="34" charset="0"/>
              </a:rPr>
              <a:t>‹#›</a:t>
            </a:fld>
            <a:endParaRPr lang="zh-TW" altLang="en-US" dirty="0">
              <a:latin typeface="Impact" panose="020B0806030902050204" pitchFamily="34" charset="0"/>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zh-TW" altLang="en-US"/>
              <a:t>按一下以編輯母片標題樣式</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3" name="Date Placeholder 2"/>
          <p:cNvSpPr>
            <a:spLocks noGrp="1"/>
          </p:cNvSpPr>
          <p:nvPr>
            <p:ph type="dt" sz="half" idx="1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C89E02C3-10BE-4928-9972-1DCF376FFAF3}" type="datetimeFigureOut">
              <a:rPr kumimoji="0" lang="zh-TW" altLang="en-US" sz="3200" b="0" i="0" u="none" strike="noStrike" kern="1200" cap="all" spc="0" normalizeH="0" baseline="0" noProof="0">
                <a:ln>
                  <a:noFill/>
                </a:ln>
                <a:solidFill>
                  <a:schemeClr val="accent1">
                    <a:lumMod val="50000"/>
                  </a:schemeClr>
                </a:solidFill>
                <a:effectLst/>
                <a:uLnTx/>
                <a:uFillTx/>
                <a:latin typeface="+mn-lt"/>
                <a:ea typeface="+mn-ea"/>
                <a:cs typeface="+mn-cs"/>
              </a:rPr>
              <a:t>2024/5/6</a:t>
            </a:fld>
            <a:endParaRPr kumimoji="0" lang="zh-TW" altLang="en-US" sz="3200" b="0" i="0" u="none" strike="noStrike" kern="1200" cap="all" spc="0" normalizeH="0" baseline="0" noProof="0">
              <a:ln>
                <a:noFill/>
              </a:ln>
              <a:solidFill>
                <a:schemeClr val="accent1">
                  <a:lumMod val="50000"/>
                </a:schemeClr>
              </a:solidFill>
              <a:effectLst/>
              <a:uLnTx/>
              <a:uFillTx/>
              <a:latin typeface="+mn-lt"/>
              <a:ea typeface="+mn-ea"/>
              <a:cs typeface="+mn-cs"/>
            </a:endParaRPr>
          </a:p>
        </p:txBody>
      </p:sp>
      <p:sp>
        <p:nvSpPr>
          <p:cNvPr id="4" name="Footer Placeholder 3"/>
          <p:cNvSpPr>
            <a:spLocks noGrp="1"/>
          </p:cNvSpPr>
          <p:nvPr>
            <p:ph type="ftr" sz="quarter" idx="15"/>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TW" altLang="en-US" sz="3200" b="0" i="0" u="none" strike="noStrike" kern="1200" cap="all" spc="0" normalizeH="0" baseline="0" noProof="0">
              <a:ln>
                <a:noFill/>
              </a:ln>
              <a:solidFill>
                <a:schemeClr val="accent1">
                  <a:lumMod val="50000"/>
                </a:schemeClr>
              </a:solidFill>
              <a:effectLst/>
              <a:uLnTx/>
              <a:uFillTx/>
              <a:latin typeface="+mn-lt"/>
              <a:ea typeface="+mn-ea"/>
              <a:cs typeface="+mn-cs"/>
            </a:endParaRPr>
          </a:p>
        </p:txBody>
      </p:sp>
      <p:sp>
        <p:nvSpPr>
          <p:cNvPr id="5" name="Slide Number Placeholder 4"/>
          <p:cNvSpPr>
            <a:spLocks noGrp="1"/>
          </p:cNvSpPr>
          <p:nvPr>
            <p:ph type="sldNum" sz="quarter" idx="16"/>
          </p:nvPr>
        </p:nvSpPr>
        <p:spPr/>
        <p:txBody>
          <a:bodyPr/>
          <a:lstStyle/>
          <a:p>
            <a:pPr lvl="0" eaLnBrk="1" hangingPunct="1">
              <a:buNone/>
            </a:pPr>
            <a:fld id="{9A0DB2DC-4C9A-4742-B13C-FB6460FD3503}" type="slidenum">
              <a:rPr lang="zh-TW" altLang="en-US" dirty="0">
                <a:latin typeface="Impact" panose="020B0806030902050204" pitchFamily="34" charset="0"/>
              </a:rPr>
              <a:t>‹#›</a:t>
            </a:fld>
            <a:endParaRPr lang="zh-TW" altLang="en-US" dirty="0">
              <a:latin typeface="Impact" panose="020B0806030902050204" pitchFamily="34" charset="0"/>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zh-TW" altLang="en-US"/>
              <a:t>按一下以編輯母片標題樣式</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3" name="Date Placeholder 2"/>
          <p:cNvSpPr>
            <a:spLocks noGrp="1"/>
          </p:cNvSpPr>
          <p:nvPr>
            <p:ph type="dt" sz="half" idx="1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C89E02C3-10BE-4928-9972-1DCF376FFAF3}" type="datetimeFigureOut">
              <a:rPr kumimoji="0" lang="zh-TW" altLang="en-US" sz="3200" b="0" i="0" u="none" strike="noStrike" kern="1200" cap="all" spc="0" normalizeH="0" baseline="0" noProof="0">
                <a:ln>
                  <a:noFill/>
                </a:ln>
                <a:solidFill>
                  <a:schemeClr val="accent1">
                    <a:lumMod val="50000"/>
                  </a:schemeClr>
                </a:solidFill>
                <a:effectLst/>
                <a:uLnTx/>
                <a:uFillTx/>
                <a:latin typeface="+mn-lt"/>
                <a:ea typeface="+mn-ea"/>
                <a:cs typeface="+mn-cs"/>
              </a:rPr>
              <a:t>2024/5/6</a:t>
            </a:fld>
            <a:endParaRPr kumimoji="0" lang="zh-TW" altLang="en-US" sz="3200" b="0" i="0" u="none" strike="noStrike" kern="1200" cap="all" spc="0" normalizeH="0" baseline="0" noProof="0">
              <a:ln>
                <a:noFill/>
              </a:ln>
              <a:solidFill>
                <a:schemeClr val="accent1">
                  <a:lumMod val="50000"/>
                </a:schemeClr>
              </a:solidFill>
              <a:effectLst/>
              <a:uLnTx/>
              <a:uFillTx/>
              <a:latin typeface="+mn-lt"/>
              <a:ea typeface="+mn-ea"/>
              <a:cs typeface="+mn-cs"/>
            </a:endParaRPr>
          </a:p>
        </p:txBody>
      </p:sp>
      <p:sp>
        <p:nvSpPr>
          <p:cNvPr id="4" name="Footer Placeholder 3"/>
          <p:cNvSpPr>
            <a:spLocks noGrp="1"/>
          </p:cNvSpPr>
          <p:nvPr>
            <p:ph type="ftr" sz="quarter" idx="15"/>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TW" altLang="en-US" sz="3200" b="0" i="0" u="none" strike="noStrike" kern="1200" cap="all" spc="0" normalizeH="0" baseline="0" noProof="0">
              <a:ln>
                <a:noFill/>
              </a:ln>
              <a:solidFill>
                <a:schemeClr val="accent1">
                  <a:lumMod val="50000"/>
                </a:schemeClr>
              </a:solidFill>
              <a:effectLst/>
              <a:uLnTx/>
              <a:uFillTx/>
              <a:latin typeface="+mn-lt"/>
              <a:ea typeface="+mn-ea"/>
              <a:cs typeface="+mn-cs"/>
            </a:endParaRPr>
          </a:p>
        </p:txBody>
      </p:sp>
      <p:sp>
        <p:nvSpPr>
          <p:cNvPr id="5" name="Slide Number Placeholder 4"/>
          <p:cNvSpPr>
            <a:spLocks noGrp="1"/>
          </p:cNvSpPr>
          <p:nvPr>
            <p:ph type="sldNum" sz="quarter" idx="16"/>
          </p:nvPr>
        </p:nvSpPr>
        <p:spPr/>
        <p:txBody>
          <a:bodyPr/>
          <a:lstStyle/>
          <a:p>
            <a:pPr lvl="0" eaLnBrk="1" hangingPunct="1">
              <a:buNone/>
            </a:pPr>
            <a:fld id="{9A0DB2DC-4C9A-4742-B13C-FB6460FD3503}" type="slidenum">
              <a:rPr lang="zh-TW" altLang="en-US" dirty="0">
                <a:latin typeface="Impact" panose="020B0806030902050204" pitchFamily="34" charset="0"/>
              </a:rPr>
              <a:t>‹#›</a:t>
            </a:fld>
            <a:endParaRPr lang="zh-TW" altLang="en-US" dirty="0">
              <a:latin typeface="Impact" panose="020B080603090205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3" name="Date Placeholder 2"/>
          <p:cNvSpPr>
            <a:spLocks noGrp="1"/>
          </p:cNvSpPr>
          <p:nvPr>
            <p:ph type="dt" sz="half" idx="1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C89E02C3-10BE-4928-9972-1DCF376FFAF3}" type="datetimeFigureOut">
              <a:rPr kumimoji="0" lang="zh-TW" altLang="en-US" sz="3200" b="0" i="0" u="none" strike="noStrike" kern="1200" cap="all" spc="0" normalizeH="0" baseline="0" noProof="0">
                <a:ln>
                  <a:noFill/>
                </a:ln>
                <a:solidFill>
                  <a:schemeClr val="accent1">
                    <a:lumMod val="50000"/>
                  </a:schemeClr>
                </a:solidFill>
                <a:effectLst/>
                <a:uLnTx/>
                <a:uFillTx/>
                <a:latin typeface="+mn-lt"/>
                <a:ea typeface="+mn-ea"/>
                <a:cs typeface="+mn-cs"/>
              </a:rPr>
              <a:t>2024/5/6</a:t>
            </a:fld>
            <a:endParaRPr kumimoji="0" lang="zh-TW" altLang="en-US" sz="3200" b="0" i="0" u="none" strike="noStrike" kern="1200" cap="all" spc="0" normalizeH="0" baseline="0" noProof="0">
              <a:ln>
                <a:noFill/>
              </a:ln>
              <a:solidFill>
                <a:schemeClr val="accent1">
                  <a:lumMod val="50000"/>
                </a:schemeClr>
              </a:solidFill>
              <a:effectLst/>
              <a:uLnTx/>
              <a:uFillTx/>
              <a:latin typeface="+mn-lt"/>
              <a:ea typeface="+mn-ea"/>
              <a:cs typeface="+mn-cs"/>
            </a:endParaRPr>
          </a:p>
        </p:txBody>
      </p:sp>
      <p:sp>
        <p:nvSpPr>
          <p:cNvPr id="4" name="Footer Placeholder 3"/>
          <p:cNvSpPr>
            <a:spLocks noGrp="1"/>
          </p:cNvSpPr>
          <p:nvPr>
            <p:ph type="ftr" sz="quarter" idx="15"/>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TW" altLang="en-US" sz="3200" b="0" i="0" u="none" strike="noStrike" kern="1200" cap="all" spc="0" normalizeH="0" baseline="0" noProof="0">
              <a:ln>
                <a:noFill/>
              </a:ln>
              <a:solidFill>
                <a:schemeClr val="accent1">
                  <a:lumMod val="50000"/>
                </a:schemeClr>
              </a:solidFill>
              <a:effectLst/>
              <a:uLnTx/>
              <a:uFillTx/>
              <a:latin typeface="+mn-lt"/>
              <a:ea typeface="+mn-ea"/>
              <a:cs typeface="+mn-cs"/>
            </a:endParaRPr>
          </a:p>
        </p:txBody>
      </p:sp>
      <p:sp>
        <p:nvSpPr>
          <p:cNvPr id="5" name="Slide Number Placeholder 4"/>
          <p:cNvSpPr>
            <a:spLocks noGrp="1"/>
          </p:cNvSpPr>
          <p:nvPr>
            <p:ph type="sldNum" sz="quarter" idx="16"/>
          </p:nvPr>
        </p:nvSpPr>
        <p:spPr/>
        <p:txBody>
          <a:bodyPr/>
          <a:lstStyle/>
          <a:p>
            <a:pPr lvl="0" eaLnBrk="1" hangingPunct="1">
              <a:buNone/>
            </a:pPr>
            <a:fld id="{9A0DB2DC-4C9A-4742-B13C-FB6460FD3503}" type="slidenum">
              <a:rPr lang="zh-TW" altLang="en-US" dirty="0">
                <a:latin typeface="Impact" panose="020B0806030902050204" pitchFamily="34" charset="0"/>
              </a:rPr>
              <a:t>‹#›</a:t>
            </a:fld>
            <a:endParaRPr lang="zh-TW" altLang="en-US" dirty="0">
              <a:latin typeface="Impact" panose="020B080603090205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lstStyle>
            <a:lvl1pPr algn="l">
              <a:defRPr sz="5400"/>
            </a:lvl1pPr>
          </a:lstStyle>
          <a:p>
            <a:r>
              <a:rPr lang="zh-TW" altLang="en-US"/>
              <a:t>按一下以編輯母片標題樣式</a:t>
            </a:r>
            <a:endParaRPr lang="en-US" dirty="0"/>
          </a:p>
        </p:txBody>
      </p:sp>
      <p:sp>
        <p:nvSpPr>
          <p:cNvPr id="3" name="Text Placeholder 2"/>
          <p:cNvSpPr>
            <a:spLocks noGrp="1"/>
          </p:cNvSpPr>
          <p:nvPr>
            <p:ph type="body" idx="1"/>
          </p:nvPr>
        </p:nvSpPr>
        <p:spPr>
          <a:xfrm>
            <a:off x="685801" y="3742267"/>
            <a:ext cx="10394707" cy="1639614"/>
          </a:xfrm>
        </p:spPr>
        <p:txBody>
          <a:bodyPr anchor="t"/>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C89E02C3-10BE-4928-9972-1DCF376FFAF3}" type="datetimeFigureOut">
              <a:rPr kumimoji="0" lang="zh-TW" altLang="en-US" sz="3200" b="0" i="0" u="none" strike="noStrike" kern="1200" cap="all" spc="0" normalizeH="0" baseline="0" noProof="0">
                <a:ln>
                  <a:noFill/>
                </a:ln>
                <a:solidFill>
                  <a:schemeClr val="accent1">
                    <a:lumMod val="50000"/>
                  </a:schemeClr>
                </a:solidFill>
                <a:effectLst/>
                <a:uLnTx/>
                <a:uFillTx/>
                <a:latin typeface="+mn-lt"/>
                <a:ea typeface="+mn-ea"/>
                <a:cs typeface="+mn-cs"/>
              </a:rPr>
              <a:t>2024/5/6</a:t>
            </a:fld>
            <a:endParaRPr kumimoji="0" lang="zh-TW" altLang="en-US" sz="3200" b="0" i="0" u="none" strike="noStrike" kern="1200" cap="all" spc="0" normalizeH="0" baseline="0" noProof="0">
              <a:ln>
                <a:noFill/>
              </a:ln>
              <a:solidFill>
                <a:schemeClr val="accent1">
                  <a:lumMod val="50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TW" altLang="en-US" sz="3200" b="0" i="0" u="none" strike="noStrike" kern="1200" cap="all" spc="0" normalizeH="0" baseline="0" noProof="0">
              <a:ln>
                <a:noFill/>
              </a:ln>
              <a:solidFill>
                <a:schemeClr val="accent1">
                  <a:lumMod val="50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pPr lvl="0" eaLnBrk="1" hangingPunct="1">
              <a:buNone/>
            </a:pPr>
            <a:fld id="{9A0DB2DC-4C9A-4742-B13C-FB6460FD3503}" type="slidenum">
              <a:rPr lang="zh-TW" altLang="en-US" dirty="0">
                <a:latin typeface="Impact" panose="020B0806030902050204" pitchFamily="34" charset="0"/>
              </a:rPr>
              <a:t>‹#›</a:t>
            </a:fld>
            <a:endParaRPr lang="zh-TW" altLang="en-US" dirty="0">
              <a:latin typeface="Impact" panose="020B080603090205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zh-TW" altLang="en-US"/>
              <a:t>按一下以編輯母片標題樣式</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2" name="Date Placeholder 1"/>
          <p:cNvSpPr>
            <a:spLocks noGrp="1"/>
          </p:cNvSpPr>
          <p:nvPr>
            <p:ph type="dt" sz="half" idx="1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C89E02C3-10BE-4928-9972-1DCF376FFAF3}" type="datetimeFigureOut">
              <a:rPr kumimoji="0" lang="zh-TW" altLang="en-US" sz="3200" b="0" i="0" u="none" strike="noStrike" kern="1200" cap="all" spc="0" normalizeH="0" baseline="0" noProof="0">
                <a:ln>
                  <a:noFill/>
                </a:ln>
                <a:solidFill>
                  <a:schemeClr val="accent1">
                    <a:lumMod val="50000"/>
                  </a:schemeClr>
                </a:solidFill>
                <a:effectLst/>
                <a:uLnTx/>
                <a:uFillTx/>
                <a:latin typeface="+mn-lt"/>
                <a:ea typeface="+mn-ea"/>
                <a:cs typeface="+mn-cs"/>
              </a:rPr>
              <a:t>2024/5/6</a:t>
            </a:fld>
            <a:endParaRPr kumimoji="0" lang="zh-TW" altLang="en-US" sz="3200" b="0" i="0" u="none" strike="noStrike" kern="1200" cap="all" spc="0" normalizeH="0" baseline="0" noProof="0">
              <a:ln>
                <a:noFill/>
              </a:ln>
              <a:solidFill>
                <a:schemeClr val="accent1">
                  <a:lumMod val="50000"/>
                </a:schemeClr>
              </a:solidFill>
              <a:effectLst/>
              <a:uLnTx/>
              <a:uFillTx/>
              <a:latin typeface="+mn-lt"/>
              <a:ea typeface="+mn-ea"/>
              <a:cs typeface="+mn-cs"/>
            </a:endParaRPr>
          </a:p>
        </p:txBody>
      </p:sp>
      <p:sp>
        <p:nvSpPr>
          <p:cNvPr id="3" name="Footer Placeholder 2"/>
          <p:cNvSpPr>
            <a:spLocks noGrp="1"/>
          </p:cNvSpPr>
          <p:nvPr>
            <p:ph type="ftr" sz="quarter" idx="16"/>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TW" altLang="en-US" sz="3200" b="0" i="0" u="none" strike="noStrike" kern="1200" cap="all" spc="0" normalizeH="0" baseline="0" noProof="0">
              <a:ln>
                <a:noFill/>
              </a:ln>
              <a:solidFill>
                <a:schemeClr val="accent1">
                  <a:lumMod val="50000"/>
                </a:schemeClr>
              </a:solidFill>
              <a:effectLst/>
              <a:uLnTx/>
              <a:uFillTx/>
              <a:latin typeface="+mn-lt"/>
              <a:ea typeface="+mn-ea"/>
              <a:cs typeface="+mn-cs"/>
            </a:endParaRPr>
          </a:p>
        </p:txBody>
      </p:sp>
      <p:sp>
        <p:nvSpPr>
          <p:cNvPr id="4" name="Slide Number Placeholder 3"/>
          <p:cNvSpPr>
            <a:spLocks noGrp="1"/>
          </p:cNvSpPr>
          <p:nvPr>
            <p:ph type="sldNum" sz="quarter" idx="17"/>
          </p:nvPr>
        </p:nvSpPr>
        <p:spPr/>
        <p:txBody>
          <a:bodyPr/>
          <a:lstStyle/>
          <a:p>
            <a:pPr lvl="0" eaLnBrk="1" hangingPunct="1">
              <a:buNone/>
            </a:pPr>
            <a:fld id="{9A0DB2DC-4C9A-4742-B13C-FB6460FD3503}" type="slidenum">
              <a:rPr lang="zh-TW" altLang="en-US" dirty="0">
                <a:latin typeface="Impact" panose="020B0806030902050204" pitchFamily="34" charset="0"/>
              </a:rPr>
              <a:t>‹#›</a:t>
            </a:fld>
            <a:endParaRPr lang="zh-TW" altLang="en-US" dirty="0">
              <a:latin typeface="Impact" panose="020B080603090205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zh-TW" altLang="en-US"/>
              <a:t>按一下以編輯母片標題樣式</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12" name="Content Placeholder 3"/>
          <p:cNvSpPr>
            <a:spLocks noGrp="1"/>
          </p:cNvSpPr>
          <p:nvPr>
            <p:ph sz="quarter" idx="13"/>
          </p:nvPr>
        </p:nvSpPr>
        <p:spPr>
          <a:xfrm>
            <a:off x="685802" y="2861733"/>
            <a:ext cx="5088712" cy="2512852"/>
          </a:xfrm>
        </p:spPr>
        <p:txBody>
          <a:bodyPr ancho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13" name="Content Placeholder 5"/>
          <p:cNvSpPr>
            <a:spLocks noGrp="1"/>
          </p:cNvSpPr>
          <p:nvPr>
            <p:ph sz="quarter" idx="14"/>
          </p:nvPr>
        </p:nvSpPr>
        <p:spPr>
          <a:xfrm>
            <a:off x="5993969" y="2861733"/>
            <a:ext cx="5088713" cy="2512852"/>
          </a:xfrm>
        </p:spPr>
        <p:txBody>
          <a:bodyPr ancho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2" name="Date Placeholder 1"/>
          <p:cNvSpPr>
            <a:spLocks noGrp="1"/>
          </p:cNvSpPr>
          <p:nvPr>
            <p:ph type="dt" sz="half" idx="1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C89E02C3-10BE-4928-9972-1DCF376FFAF3}" type="datetimeFigureOut">
              <a:rPr kumimoji="0" lang="zh-TW" altLang="en-US" sz="3200" b="0" i="0" u="none" strike="noStrike" kern="1200" cap="all" spc="0" normalizeH="0" baseline="0" noProof="0">
                <a:ln>
                  <a:noFill/>
                </a:ln>
                <a:solidFill>
                  <a:schemeClr val="accent1">
                    <a:lumMod val="50000"/>
                  </a:schemeClr>
                </a:solidFill>
                <a:effectLst/>
                <a:uLnTx/>
                <a:uFillTx/>
                <a:latin typeface="+mn-lt"/>
                <a:ea typeface="+mn-ea"/>
                <a:cs typeface="+mn-cs"/>
              </a:rPr>
              <a:t>2024/5/6</a:t>
            </a:fld>
            <a:endParaRPr kumimoji="0" lang="zh-TW" altLang="en-US" sz="3200" b="0" i="0" u="none" strike="noStrike" kern="1200" cap="all" spc="0" normalizeH="0" baseline="0" noProof="0">
              <a:ln>
                <a:noFill/>
              </a:ln>
              <a:solidFill>
                <a:schemeClr val="accent1">
                  <a:lumMod val="50000"/>
                </a:schemeClr>
              </a:solidFill>
              <a:effectLst/>
              <a:uLnTx/>
              <a:uFillTx/>
              <a:latin typeface="+mn-lt"/>
              <a:ea typeface="+mn-ea"/>
              <a:cs typeface="+mn-cs"/>
            </a:endParaRPr>
          </a:p>
        </p:txBody>
      </p:sp>
      <p:sp>
        <p:nvSpPr>
          <p:cNvPr id="4" name="Footer Placeholder 3"/>
          <p:cNvSpPr>
            <a:spLocks noGrp="1"/>
          </p:cNvSpPr>
          <p:nvPr>
            <p:ph type="ftr" sz="quarter" idx="16"/>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TW" altLang="en-US" sz="3200" b="0" i="0" u="none" strike="noStrike" kern="1200" cap="all" spc="0" normalizeH="0" baseline="0" noProof="0">
              <a:ln>
                <a:noFill/>
              </a:ln>
              <a:solidFill>
                <a:schemeClr val="accent1">
                  <a:lumMod val="50000"/>
                </a:schemeClr>
              </a:solidFill>
              <a:effectLst/>
              <a:uLnTx/>
              <a:uFillTx/>
              <a:latin typeface="+mn-lt"/>
              <a:ea typeface="+mn-ea"/>
              <a:cs typeface="+mn-cs"/>
            </a:endParaRPr>
          </a:p>
        </p:txBody>
      </p:sp>
      <p:sp>
        <p:nvSpPr>
          <p:cNvPr id="6" name="Slide Number Placeholder 5"/>
          <p:cNvSpPr>
            <a:spLocks noGrp="1"/>
          </p:cNvSpPr>
          <p:nvPr>
            <p:ph type="sldNum" sz="quarter" idx="17"/>
          </p:nvPr>
        </p:nvSpPr>
        <p:spPr/>
        <p:txBody>
          <a:bodyPr/>
          <a:lstStyle/>
          <a:p>
            <a:pPr lvl="0" eaLnBrk="1" hangingPunct="1">
              <a:buNone/>
            </a:pPr>
            <a:fld id="{9A0DB2DC-4C9A-4742-B13C-FB6460FD3503}" type="slidenum">
              <a:rPr lang="zh-TW" altLang="en-US" dirty="0">
                <a:latin typeface="Impact" panose="020B0806030902050204" pitchFamily="34" charset="0"/>
              </a:rPr>
              <a:t>‹#›</a:t>
            </a:fld>
            <a:endParaRPr lang="zh-TW" altLang="en-US" dirty="0">
              <a:latin typeface="Impact" panose="020B080603090205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C89E02C3-10BE-4928-9972-1DCF376FFAF3}" type="datetimeFigureOut">
              <a:rPr kumimoji="0" lang="zh-TW" altLang="en-US" sz="3200" b="0" i="0" u="none" strike="noStrike" kern="1200" cap="all" spc="0" normalizeH="0" baseline="0" noProof="0">
                <a:ln>
                  <a:noFill/>
                </a:ln>
                <a:solidFill>
                  <a:schemeClr val="accent1">
                    <a:lumMod val="50000"/>
                  </a:schemeClr>
                </a:solidFill>
                <a:effectLst/>
                <a:uLnTx/>
                <a:uFillTx/>
                <a:latin typeface="+mn-lt"/>
                <a:ea typeface="+mn-ea"/>
                <a:cs typeface="+mn-cs"/>
              </a:rPr>
              <a:t>2024/5/6</a:t>
            </a:fld>
            <a:endParaRPr kumimoji="0" lang="zh-TW" altLang="en-US" sz="3200" b="0" i="0" u="none" strike="noStrike" kern="1200" cap="all" spc="0" normalizeH="0" baseline="0" noProof="0">
              <a:ln>
                <a:noFill/>
              </a:ln>
              <a:solidFill>
                <a:schemeClr val="accent1">
                  <a:lumMod val="50000"/>
                </a:schemeClr>
              </a:solidFill>
              <a:effectLst/>
              <a:uLnTx/>
              <a:uFillTx/>
              <a:latin typeface="+mn-lt"/>
              <a:ea typeface="+mn-ea"/>
              <a:cs typeface="+mn-cs"/>
            </a:endParaRPr>
          </a:p>
        </p:txBody>
      </p:sp>
      <p:sp>
        <p:nvSpPr>
          <p:cNvPr id="4" name="Footer Placeholder 3"/>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TW" altLang="en-US" sz="3200" b="0" i="0" u="none" strike="noStrike" kern="1200" cap="all" spc="0" normalizeH="0" baseline="0" noProof="0">
              <a:ln>
                <a:noFill/>
              </a:ln>
              <a:solidFill>
                <a:schemeClr val="accent1">
                  <a:lumMod val="50000"/>
                </a:schemeClr>
              </a:solidFill>
              <a:effectLst/>
              <a:uLnTx/>
              <a:uFillTx/>
              <a:latin typeface="+mn-lt"/>
              <a:ea typeface="+mn-ea"/>
              <a:cs typeface="+mn-cs"/>
            </a:endParaRPr>
          </a:p>
        </p:txBody>
      </p:sp>
      <p:sp>
        <p:nvSpPr>
          <p:cNvPr id="5" name="Slide Number Placeholder 4"/>
          <p:cNvSpPr>
            <a:spLocks noGrp="1"/>
          </p:cNvSpPr>
          <p:nvPr>
            <p:ph type="sldNum" sz="quarter" idx="12"/>
          </p:nvPr>
        </p:nvSpPr>
        <p:spPr/>
        <p:txBody>
          <a:bodyPr/>
          <a:lstStyle/>
          <a:p>
            <a:pPr lvl="0" eaLnBrk="1" hangingPunct="1">
              <a:buNone/>
            </a:pPr>
            <a:fld id="{9A0DB2DC-4C9A-4742-B13C-FB6460FD3503}" type="slidenum">
              <a:rPr lang="zh-TW" altLang="en-US" dirty="0">
                <a:latin typeface="Impact" panose="020B0806030902050204" pitchFamily="34" charset="0"/>
              </a:rPr>
              <a:t>‹#›</a:t>
            </a:fld>
            <a:endParaRPr lang="zh-TW" altLang="en-US" dirty="0">
              <a:latin typeface="Impact" panose="020B080603090205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C89E02C3-10BE-4928-9972-1DCF376FFAF3}" type="datetimeFigureOut">
              <a:rPr kumimoji="0" lang="zh-TW" altLang="en-US" sz="3200" b="0" i="0" u="none" strike="noStrike" kern="1200" cap="all" spc="0" normalizeH="0" baseline="0" noProof="0">
                <a:ln>
                  <a:noFill/>
                </a:ln>
                <a:solidFill>
                  <a:schemeClr val="accent1">
                    <a:lumMod val="50000"/>
                  </a:schemeClr>
                </a:solidFill>
                <a:effectLst/>
                <a:uLnTx/>
                <a:uFillTx/>
                <a:latin typeface="+mn-lt"/>
                <a:ea typeface="+mn-ea"/>
                <a:cs typeface="+mn-cs"/>
              </a:rPr>
              <a:t>2024/5/6</a:t>
            </a:fld>
            <a:endParaRPr kumimoji="0" lang="zh-TW" altLang="en-US" sz="3200" b="0" i="0" u="none" strike="noStrike" kern="1200" cap="all" spc="0" normalizeH="0" baseline="0" noProof="0">
              <a:ln>
                <a:noFill/>
              </a:ln>
              <a:solidFill>
                <a:schemeClr val="accent1">
                  <a:lumMod val="50000"/>
                </a:schemeClr>
              </a:solidFill>
              <a:effectLst/>
              <a:uLnTx/>
              <a:uFillTx/>
              <a:latin typeface="+mn-lt"/>
              <a:ea typeface="+mn-ea"/>
              <a:cs typeface="+mn-cs"/>
            </a:endParaRPr>
          </a:p>
        </p:txBody>
      </p:sp>
      <p:sp>
        <p:nvSpPr>
          <p:cNvPr id="3" name="Footer Placeholder 2"/>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TW" altLang="en-US" sz="3200" b="0" i="0" u="none" strike="noStrike" kern="1200" cap="all" spc="0" normalizeH="0" baseline="0" noProof="0">
              <a:ln>
                <a:noFill/>
              </a:ln>
              <a:solidFill>
                <a:schemeClr val="accent1">
                  <a:lumMod val="50000"/>
                </a:schemeClr>
              </a:solidFill>
              <a:effectLst/>
              <a:uLnTx/>
              <a:uFillTx/>
              <a:latin typeface="+mn-lt"/>
              <a:ea typeface="+mn-ea"/>
              <a:cs typeface="+mn-cs"/>
            </a:endParaRPr>
          </a:p>
        </p:txBody>
      </p:sp>
      <p:sp>
        <p:nvSpPr>
          <p:cNvPr id="4" name="Slide Number Placeholder 3"/>
          <p:cNvSpPr>
            <a:spLocks noGrp="1"/>
          </p:cNvSpPr>
          <p:nvPr>
            <p:ph type="sldNum" sz="quarter" idx="12"/>
          </p:nvPr>
        </p:nvSpPr>
        <p:spPr/>
        <p:txBody>
          <a:bodyPr/>
          <a:lstStyle/>
          <a:p>
            <a:pPr lvl="0" eaLnBrk="1" hangingPunct="1">
              <a:buNone/>
            </a:pPr>
            <a:fld id="{9A0DB2DC-4C9A-4742-B13C-FB6460FD3503}" type="slidenum">
              <a:rPr lang="zh-TW" altLang="en-US" dirty="0">
                <a:latin typeface="Impact" panose="020B0806030902050204" pitchFamily="34" charset="0"/>
              </a:rPr>
              <a:t>‹#›</a:t>
            </a:fld>
            <a:endParaRPr lang="zh-TW" altLang="en-US" dirty="0">
              <a:latin typeface="Impact" panose="020B080603090205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輔助字幕的內容">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lstStyle>
            <a:lvl1pPr algn="ctr">
              <a:defRPr sz="3600"/>
            </a:lvl1pPr>
          </a:lstStyle>
          <a:p>
            <a:r>
              <a:rPr lang="zh-TW" altLang="en-US"/>
              <a:t>按一下以編輯母片標題樣式</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693642" y="2709052"/>
            <a:ext cx="4126861" cy="2665533"/>
          </a:xfrm>
        </p:spPr>
        <p:txBody>
          <a:bodyPr anchor="t"/>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3" name="Date Placeholder 2"/>
          <p:cNvSpPr>
            <a:spLocks noGrp="1"/>
          </p:cNvSpPr>
          <p:nvPr>
            <p:ph type="dt" sz="half" idx="1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C89E02C3-10BE-4928-9972-1DCF376FFAF3}" type="datetimeFigureOut">
              <a:rPr kumimoji="0" lang="zh-TW" altLang="en-US" sz="3200" b="0" i="0" u="none" strike="noStrike" kern="1200" cap="all" spc="0" normalizeH="0" baseline="0" noProof="0">
                <a:ln>
                  <a:noFill/>
                </a:ln>
                <a:solidFill>
                  <a:schemeClr val="accent1">
                    <a:lumMod val="50000"/>
                  </a:schemeClr>
                </a:solidFill>
                <a:effectLst/>
                <a:uLnTx/>
                <a:uFillTx/>
                <a:latin typeface="+mn-lt"/>
                <a:ea typeface="+mn-ea"/>
                <a:cs typeface="+mn-cs"/>
              </a:rPr>
              <a:t>2024/5/6</a:t>
            </a:fld>
            <a:endParaRPr kumimoji="0" lang="zh-TW" altLang="en-US" sz="3200" b="0" i="0" u="none" strike="noStrike" kern="1200" cap="all" spc="0" normalizeH="0" baseline="0" noProof="0">
              <a:ln>
                <a:noFill/>
              </a:ln>
              <a:solidFill>
                <a:schemeClr val="accent1">
                  <a:lumMod val="50000"/>
                </a:schemeClr>
              </a:solidFill>
              <a:effectLst/>
              <a:uLnTx/>
              <a:uFillTx/>
              <a:latin typeface="+mn-lt"/>
              <a:ea typeface="+mn-ea"/>
              <a:cs typeface="+mn-cs"/>
            </a:endParaRPr>
          </a:p>
        </p:txBody>
      </p:sp>
      <p:sp>
        <p:nvSpPr>
          <p:cNvPr id="5" name="Footer Placeholder 4"/>
          <p:cNvSpPr>
            <a:spLocks noGrp="1"/>
          </p:cNvSpPr>
          <p:nvPr>
            <p:ph type="ftr" sz="quarter" idx="15"/>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TW" altLang="en-US" sz="3200" b="0" i="0" u="none" strike="noStrike" kern="1200" cap="all" spc="0" normalizeH="0" baseline="0" noProof="0">
              <a:ln>
                <a:noFill/>
              </a:ln>
              <a:solidFill>
                <a:schemeClr val="accent1">
                  <a:lumMod val="50000"/>
                </a:schemeClr>
              </a:solidFill>
              <a:effectLst/>
              <a:uLnTx/>
              <a:uFillTx/>
              <a:latin typeface="+mn-lt"/>
              <a:ea typeface="+mn-ea"/>
              <a:cs typeface="+mn-cs"/>
            </a:endParaRPr>
          </a:p>
        </p:txBody>
      </p:sp>
      <p:sp>
        <p:nvSpPr>
          <p:cNvPr id="6" name="Slide Number Placeholder 5"/>
          <p:cNvSpPr>
            <a:spLocks noGrp="1"/>
          </p:cNvSpPr>
          <p:nvPr>
            <p:ph type="sldNum" sz="quarter" idx="16"/>
          </p:nvPr>
        </p:nvSpPr>
        <p:spPr/>
        <p:txBody>
          <a:bodyPr/>
          <a:lstStyle/>
          <a:p>
            <a:pPr lvl="0" eaLnBrk="1" hangingPunct="1">
              <a:buNone/>
            </a:pPr>
            <a:fld id="{9A0DB2DC-4C9A-4742-B13C-FB6460FD3503}" type="slidenum">
              <a:rPr lang="zh-TW" altLang="en-US" dirty="0">
                <a:latin typeface="Impact" panose="020B0806030902050204" pitchFamily="34" charset="0"/>
              </a:rPr>
              <a:t>‹#›</a:t>
            </a:fld>
            <a:endParaRPr lang="zh-TW" altLang="en-US" dirty="0">
              <a:latin typeface="Impact" panose="020B080603090205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輔助字幕的圖片">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lstStyle>
            <a:lvl1pPr algn="ctr">
              <a:defRPr sz="360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vert="horz" lIns="91440" tIns="45720" rIns="91440" bIns="45720" rtlCol="0" anchor="t">
            <a:norm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914400" rtl="0" eaLnBrk="1" fontAlgn="base" latinLnBrk="0" hangingPunct="1">
              <a:lnSpc>
                <a:spcPct val="120000"/>
              </a:lnSpc>
              <a:spcBef>
                <a:spcPts val="1000"/>
              </a:spcBef>
              <a:spcAft>
                <a:spcPct val="0"/>
              </a:spcAft>
              <a:buClr>
                <a:schemeClr val="accent1"/>
              </a:buClr>
              <a:buSzPct val="160000"/>
              <a:buFont typeface="Arial" panose="020B0604020202020204" pitchFamily="34" charset="0"/>
              <a:buNone/>
              <a:defRPr/>
            </a:pPr>
            <a:r>
              <a:rPr kumimoji="0" lang="zh-TW" altLang="en-US" sz="3200" b="0" i="0" u="none" strike="noStrike" kern="1200" cap="all" spc="0" normalizeH="0" baseline="0" noProof="0">
                <a:ln>
                  <a:noFill/>
                </a:ln>
                <a:solidFill>
                  <a:schemeClr val="tx1"/>
                </a:solidFill>
                <a:effectLst/>
                <a:uLnTx/>
                <a:uFillTx/>
                <a:latin typeface="+mn-lt"/>
                <a:ea typeface="+mn-ea"/>
                <a:cs typeface="+mn-cs"/>
              </a:rPr>
              <a:t>按一下圖示以新增圖片</a:t>
            </a:r>
            <a:endParaRPr kumimoji="0" lang="en-US" sz="3200" b="0" i="0" u="none" strike="noStrike" kern="1200" cap="all" spc="0" normalizeH="0" baseline="0" noProof="0" dirty="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685801" y="2709052"/>
            <a:ext cx="6345301" cy="2362481"/>
          </a:xfrm>
        </p:spPr>
        <p:txBody>
          <a:bodyPr anchor="t"/>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C89E02C3-10BE-4928-9972-1DCF376FFAF3}" type="datetimeFigureOut">
              <a:rPr kumimoji="0" lang="zh-TW" altLang="en-US" sz="3200" b="0" i="0" u="none" strike="noStrike" kern="1200" cap="all" spc="0" normalizeH="0" baseline="0" noProof="0">
                <a:ln>
                  <a:noFill/>
                </a:ln>
                <a:solidFill>
                  <a:schemeClr val="accent1">
                    <a:lumMod val="50000"/>
                  </a:schemeClr>
                </a:solidFill>
                <a:effectLst/>
                <a:uLnTx/>
                <a:uFillTx/>
                <a:latin typeface="+mn-lt"/>
                <a:ea typeface="+mn-ea"/>
                <a:cs typeface="+mn-cs"/>
              </a:rPr>
              <a:t>2024/5/6</a:t>
            </a:fld>
            <a:endParaRPr kumimoji="0" lang="zh-TW" altLang="en-US" sz="3200" b="0" i="0" u="none" strike="noStrike" kern="1200" cap="all" spc="0" normalizeH="0" baseline="0" noProof="0">
              <a:ln>
                <a:noFill/>
              </a:ln>
              <a:solidFill>
                <a:schemeClr val="accent1">
                  <a:lumMod val="50000"/>
                </a:schemeClr>
              </a:solidFill>
              <a:effectLst/>
              <a:uLnTx/>
              <a:uFillTx/>
              <a:latin typeface="+mn-lt"/>
              <a:ea typeface="+mn-ea"/>
              <a:cs typeface="+mn-cs"/>
            </a:endParaRPr>
          </a:p>
        </p:txBody>
      </p:sp>
      <p:sp>
        <p:nvSpPr>
          <p:cNvPr id="6" name="Footer Placeholder 5"/>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TW" altLang="en-US" sz="3200" b="0" i="0" u="none" strike="noStrike" kern="1200" cap="all" spc="0" normalizeH="0" baseline="0" noProof="0">
              <a:ln>
                <a:noFill/>
              </a:ln>
              <a:solidFill>
                <a:schemeClr val="accent1">
                  <a:lumMod val="50000"/>
                </a:schemeClr>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lstStyle/>
          <a:p>
            <a:pPr lvl="0" eaLnBrk="1" hangingPunct="1">
              <a:buNone/>
            </a:pPr>
            <a:fld id="{9A0DB2DC-4C9A-4742-B13C-FB6460FD3503}" type="slidenum">
              <a:rPr lang="zh-TW" altLang="en-US" dirty="0">
                <a:latin typeface="Impact" panose="020B0806030902050204" pitchFamily="34" charset="0"/>
              </a:rPr>
              <a:t>‹#›</a:t>
            </a:fld>
            <a:endParaRPr lang="zh-TW" altLang="en-US" dirty="0">
              <a:latin typeface="Impact" panose="020B080603090205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9"/>
          <a:stretch>
            <a:fillRect/>
          </a:stretch>
        </a:blipFill>
        <a:effectLst/>
      </p:bgPr>
    </p:bg>
    <p:spTree>
      <p:nvGrpSpPr>
        <p:cNvPr id="1" name=""/>
        <p:cNvGrpSpPr/>
        <p:nvPr/>
      </p:nvGrpSpPr>
      <p:grpSpPr>
        <a:xfrm>
          <a:off x="0" y="0"/>
          <a:ext cx="0" cy="0"/>
          <a:chOff x="0" y="0"/>
          <a:chExt cx="0" cy="0"/>
        </a:xfrm>
      </p:grpSpPr>
      <p:pic>
        <p:nvPicPr>
          <p:cNvPr id="1026" name="Picture 6" descr="Brickwork-HD-R1a.jpg"/>
          <p:cNvPicPr>
            <a:picLocks noChangeAspect="1"/>
          </p:cNvPicPr>
          <p:nvPr/>
        </p:nvPicPr>
        <p:blipFill>
          <a:blip r:embed="rId20"/>
          <a:stretch>
            <a:fillRect/>
          </a:stretch>
        </p:blipFill>
        <p:spPr>
          <a:xfrm>
            <a:off x="0" y="0"/>
            <a:ext cx="12192000" cy="6858000"/>
          </a:xfrm>
          <a:prstGeom prst="rect">
            <a:avLst/>
          </a:prstGeom>
          <a:noFill/>
          <a:ln w="9525">
            <a:noFill/>
          </a:ln>
        </p:spPr>
      </p:pic>
      <p:grpSp>
        <p:nvGrpSpPr>
          <p:cNvPr id="1027" name="Group 9"/>
          <p:cNvGrpSpPr/>
          <p:nvPr/>
        </p:nvGrpSpPr>
        <p:grpSpPr>
          <a:xfrm>
            <a:off x="-25400" y="0"/>
            <a:ext cx="12004675" cy="6643688"/>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562" cy="6420230"/>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0" y="685800"/>
            <a:ext cx="10396538" cy="1152525"/>
          </a:xfrm>
          <a:prstGeom prst="rect">
            <a:avLst/>
          </a:prstGeom>
        </p:spPr>
        <p:txBody>
          <a:bodyPr vert="horz" lIns="91440" tIns="45720" rIns="91440" bIns="45720" rtlCol="0" anchor="ctr"/>
          <a:lstStyle/>
          <a:p>
            <a:pPr lvl="0"/>
            <a:r>
              <a:rPr lang="zh-TW" altLang="en-US" dirty="0"/>
              <a:t>按一下以編輯母片標題樣式</a:t>
            </a:r>
            <a:endParaRPr dirty="0"/>
          </a:p>
        </p:txBody>
      </p:sp>
      <p:sp>
        <p:nvSpPr>
          <p:cNvPr id="3" name="Text Placeholder 2"/>
          <p:cNvSpPr>
            <a:spLocks noGrp="1"/>
          </p:cNvSpPr>
          <p:nvPr>
            <p:ph type="body" idx="1"/>
          </p:nvPr>
        </p:nvSpPr>
        <p:spPr>
          <a:xfrm>
            <a:off x="685800" y="2063750"/>
            <a:ext cx="10396538" cy="3311525"/>
          </a:xfrm>
          <a:prstGeom prst="rect">
            <a:avLst/>
          </a:prstGeom>
        </p:spPr>
        <p:txBody>
          <a:bodyPr vert="horz" lIns="91440" tIns="45720" rIns="91440" bIns="45720" rtlCol="0" anchor="ct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endParaRPr dirty="0"/>
          </a:p>
        </p:txBody>
      </p:sp>
      <p:sp>
        <p:nvSpPr>
          <p:cNvPr id="4" name="Date Placeholder 3"/>
          <p:cNvSpPr>
            <a:spLocks noGrp="1"/>
          </p:cNvSpPr>
          <p:nvPr>
            <p:ph type="dt" sz="half" idx="2"/>
          </p:nvPr>
        </p:nvSpPr>
        <p:spPr>
          <a:xfrm>
            <a:off x="7297738" y="5757863"/>
            <a:ext cx="3784600" cy="498475"/>
          </a:xfrm>
          <a:prstGeom prst="rect">
            <a:avLst/>
          </a:prstGeom>
        </p:spPr>
        <p:txBody>
          <a:bodyPr vert="horz" lIns="91440" tIns="45720" rIns="91440" bIns="45720" rtlCol="0" anchor="ctr"/>
          <a:lstStyle>
            <a:lvl1pPr algn="r" eaLnBrk="1" fontAlgn="auto" hangingPunct="1">
              <a:spcBef>
                <a:spcPts val="0"/>
              </a:spcBef>
              <a:spcAft>
                <a:spcPts val="0"/>
              </a:spcAft>
              <a:defRPr sz="3200" cap="all" baseline="0" smtClean="0">
                <a:solidFill>
                  <a:schemeClr val="accent1">
                    <a:lumMod val="50000"/>
                  </a:schemeClr>
                </a:solidFill>
                <a:latin typeface="+mn-lt"/>
              </a:defRPr>
            </a:lvl1pPr>
          </a:lstStyle>
          <a:p>
            <a:pPr marL="0" marR="0" lvl="0" indent="0" algn="r" defTabSz="457200" rtl="0" eaLnBrk="1" fontAlgn="auto" latinLnBrk="0" hangingPunct="1">
              <a:lnSpc>
                <a:spcPct val="100000"/>
              </a:lnSpc>
              <a:spcBef>
                <a:spcPts val="0"/>
              </a:spcBef>
              <a:spcAft>
                <a:spcPts val="0"/>
              </a:spcAft>
              <a:buClrTx/>
              <a:buSzTx/>
              <a:buFontTx/>
              <a:buNone/>
              <a:defRPr/>
            </a:pPr>
            <a:fld id="{C89E02C3-10BE-4928-9972-1DCF376FFAF3}" type="datetimeFigureOut">
              <a:rPr kumimoji="0" lang="zh-TW" altLang="en-US" sz="3200" b="0" i="0" u="none" strike="noStrike" kern="1200" cap="all" spc="0" normalizeH="0" baseline="0" noProof="0">
                <a:ln>
                  <a:noFill/>
                </a:ln>
                <a:solidFill>
                  <a:schemeClr val="accent1">
                    <a:lumMod val="50000"/>
                  </a:schemeClr>
                </a:solidFill>
                <a:effectLst/>
                <a:uLnTx/>
                <a:uFillTx/>
                <a:latin typeface="+mn-lt"/>
                <a:ea typeface="+mn-ea"/>
                <a:cs typeface="+mn-cs"/>
              </a:rPr>
              <a:t>2024/5/6</a:t>
            </a:fld>
            <a:endParaRPr kumimoji="0" lang="zh-TW" altLang="en-US" sz="3200" b="0" i="0" u="none" strike="noStrike" kern="1200" cap="all" spc="0" normalizeH="0" baseline="0" noProof="0">
              <a:ln>
                <a:noFill/>
              </a:ln>
              <a:solidFill>
                <a:schemeClr val="accent1">
                  <a:lumMod val="50000"/>
                </a:schemeClr>
              </a:solidFill>
              <a:effectLst/>
              <a:uLnTx/>
              <a:uFillTx/>
              <a:latin typeface="+mn-lt"/>
              <a:ea typeface="+mn-ea"/>
              <a:cs typeface="+mn-cs"/>
            </a:endParaRPr>
          </a:p>
        </p:txBody>
      </p:sp>
      <p:sp>
        <p:nvSpPr>
          <p:cNvPr id="5" name="Footer Placeholder 4"/>
          <p:cNvSpPr>
            <a:spLocks noGrp="1"/>
          </p:cNvSpPr>
          <p:nvPr>
            <p:ph type="ftr" sz="quarter" idx="3"/>
          </p:nvPr>
        </p:nvSpPr>
        <p:spPr>
          <a:xfrm>
            <a:off x="685800" y="5757863"/>
            <a:ext cx="5499100" cy="498475"/>
          </a:xfrm>
          <a:prstGeom prst="rect">
            <a:avLst/>
          </a:prstGeom>
        </p:spPr>
        <p:txBody>
          <a:bodyPr vert="horz" lIns="91440" tIns="45720" rIns="91440" bIns="45720" rtlCol="0" anchor="ctr"/>
          <a:lstStyle>
            <a:lvl1pPr algn="l" eaLnBrk="1" fontAlgn="auto" hangingPunct="1">
              <a:spcBef>
                <a:spcPts val="0"/>
              </a:spcBef>
              <a:spcAft>
                <a:spcPts val="0"/>
              </a:spcAft>
              <a:defRPr sz="3200" cap="all" baseline="0">
                <a:solidFill>
                  <a:schemeClr val="accent1">
                    <a:lumMod val="50000"/>
                  </a:schemeClr>
                </a:solidFill>
                <a:latin typeface="+mn-lt"/>
              </a:defRPr>
            </a:lvl1p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TW" altLang="en-US" sz="3200" b="0" i="0" u="none" strike="noStrike" kern="1200" cap="all" spc="0" normalizeH="0" baseline="0" noProof="0">
              <a:ln>
                <a:noFill/>
              </a:ln>
              <a:solidFill>
                <a:schemeClr val="accent1">
                  <a:lumMod val="50000"/>
                </a:schemeClr>
              </a:solidFill>
              <a:effectLst/>
              <a:uLnTx/>
              <a:uFillTx/>
              <a:latin typeface="+mn-lt"/>
              <a:ea typeface="+mn-ea"/>
              <a:cs typeface="+mn-cs"/>
            </a:endParaRPr>
          </a:p>
        </p:txBody>
      </p:sp>
      <p:sp>
        <p:nvSpPr>
          <p:cNvPr id="6" name="Slide Number Placeholder 5"/>
          <p:cNvSpPr>
            <a:spLocks noGrp="1"/>
          </p:cNvSpPr>
          <p:nvPr>
            <p:ph type="sldNum" sz="quarter" idx="4"/>
          </p:nvPr>
        </p:nvSpPr>
        <p:spPr>
          <a:xfrm>
            <a:off x="6286500" y="5757863"/>
            <a:ext cx="908050" cy="498475"/>
          </a:xfrm>
          <a:prstGeom prst="rect">
            <a:avLst/>
          </a:prstGeom>
        </p:spPr>
        <p:txBody>
          <a:bodyPr vert="horz" lIns="91440" tIns="45720" rIns="91440" bIns="45720" rtlCol="0" anchor="ctr"/>
          <a:lstStyle>
            <a:lvl1pPr algn="ctr">
              <a:defRPr sz="3200">
                <a:solidFill>
                  <a:srgbClr val="5C0708"/>
                </a:solidFill>
                <a:ea typeface="新細明體" panose="02020500000000000000" pitchFamily="18" charset="-120"/>
              </a:defRPr>
            </a:lvl1pPr>
          </a:lstStyle>
          <a:p>
            <a:pPr lvl="0" eaLnBrk="1" hangingPunct="1">
              <a:buNone/>
            </a:pPr>
            <a:fld id="{9A0DB2DC-4C9A-4742-B13C-FB6460FD3503}" type="slidenum">
              <a:rPr lang="zh-TW" altLang="en-US" dirty="0">
                <a:latin typeface="Impact" panose="020B0806030902050204" pitchFamily="34" charset="0"/>
              </a:rPr>
              <a:t>‹#›</a:t>
            </a:fld>
            <a:endParaRPr lang="zh-TW" altLang="en-US" dirty="0">
              <a:latin typeface="Impact" panose="020B080603090205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sldNum="0" hdr="0" ftr="0" dt="0"/>
  <p:txStyles>
    <p:titleStyle>
      <a:lvl1pPr algn="l" rtl="0" fontAlgn="base">
        <a:lnSpc>
          <a:spcPct val="90000"/>
        </a:lnSpc>
        <a:spcBef>
          <a:spcPct val="0"/>
        </a:spcBef>
        <a:spcAft>
          <a:spcPct val="0"/>
        </a:spcAft>
        <a:defRPr sz="5400" kern="1200" cap="all">
          <a:solidFill>
            <a:schemeClr val="accent1"/>
          </a:solidFill>
          <a:latin typeface="+mj-lt"/>
          <a:ea typeface="+mj-ea"/>
          <a:cs typeface="+mj-cs"/>
        </a:defRPr>
      </a:lvl1pPr>
      <a:lvl2pPr algn="l" rtl="0" fontAlgn="base">
        <a:lnSpc>
          <a:spcPct val="90000"/>
        </a:lnSpc>
        <a:spcBef>
          <a:spcPct val="0"/>
        </a:spcBef>
        <a:spcAft>
          <a:spcPct val="0"/>
        </a:spcAft>
        <a:defRPr sz="5400">
          <a:solidFill>
            <a:schemeClr val="accent1"/>
          </a:solidFill>
          <a:latin typeface="Impact" panose="020B0806030902050204" pitchFamily="34" charset="0"/>
        </a:defRPr>
      </a:lvl2pPr>
      <a:lvl3pPr algn="l" rtl="0" fontAlgn="base">
        <a:lnSpc>
          <a:spcPct val="90000"/>
        </a:lnSpc>
        <a:spcBef>
          <a:spcPct val="0"/>
        </a:spcBef>
        <a:spcAft>
          <a:spcPct val="0"/>
        </a:spcAft>
        <a:defRPr sz="5400">
          <a:solidFill>
            <a:schemeClr val="accent1"/>
          </a:solidFill>
          <a:latin typeface="Impact" panose="020B0806030902050204" pitchFamily="34" charset="0"/>
        </a:defRPr>
      </a:lvl3pPr>
      <a:lvl4pPr algn="l" rtl="0" fontAlgn="base">
        <a:lnSpc>
          <a:spcPct val="90000"/>
        </a:lnSpc>
        <a:spcBef>
          <a:spcPct val="0"/>
        </a:spcBef>
        <a:spcAft>
          <a:spcPct val="0"/>
        </a:spcAft>
        <a:defRPr sz="5400">
          <a:solidFill>
            <a:schemeClr val="accent1"/>
          </a:solidFill>
          <a:latin typeface="Impact" panose="020B0806030902050204" pitchFamily="34" charset="0"/>
        </a:defRPr>
      </a:lvl4pPr>
      <a:lvl5pPr algn="l" rtl="0" fontAlgn="base">
        <a:lnSpc>
          <a:spcPct val="90000"/>
        </a:lnSpc>
        <a:spcBef>
          <a:spcPct val="0"/>
        </a:spcBef>
        <a:spcAft>
          <a:spcPct val="0"/>
        </a:spcAft>
        <a:defRPr sz="5400">
          <a:solidFill>
            <a:schemeClr val="accent1"/>
          </a:solidFill>
          <a:latin typeface="Impact" panose="020B0806030902050204" pitchFamily="34" charset="0"/>
        </a:defRPr>
      </a:lvl5pPr>
      <a:lvl6pPr marL="457200" algn="l" rtl="0" fontAlgn="base">
        <a:lnSpc>
          <a:spcPct val="90000"/>
        </a:lnSpc>
        <a:spcBef>
          <a:spcPct val="0"/>
        </a:spcBef>
        <a:spcAft>
          <a:spcPct val="0"/>
        </a:spcAft>
        <a:defRPr sz="5400">
          <a:solidFill>
            <a:schemeClr val="accent1"/>
          </a:solidFill>
          <a:latin typeface="Impact" panose="020B0806030902050204" pitchFamily="34" charset="0"/>
        </a:defRPr>
      </a:lvl6pPr>
      <a:lvl7pPr marL="914400" algn="l" rtl="0" fontAlgn="base">
        <a:lnSpc>
          <a:spcPct val="90000"/>
        </a:lnSpc>
        <a:spcBef>
          <a:spcPct val="0"/>
        </a:spcBef>
        <a:spcAft>
          <a:spcPct val="0"/>
        </a:spcAft>
        <a:defRPr sz="5400">
          <a:solidFill>
            <a:schemeClr val="accent1"/>
          </a:solidFill>
          <a:latin typeface="Impact" panose="020B0806030902050204" pitchFamily="34" charset="0"/>
        </a:defRPr>
      </a:lvl7pPr>
      <a:lvl8pPr marL="1371600" algn="l" rtl="0" fontAlgn="base">
        <a:lnSpc>
          <a:spcPct val="90000"/>
        </a:lnSpc>
        <a:spcBef>
          <a:spcPct val="0"/>
        </a:spcBef>
        <a:spcAft>
          <a:spcPct val="0"/>
        </a:spcAft>
        <a:defRPr sz="5400">
          <a:solidFill>
            <a:schemeClr val="accent1"/>
          </a:solidFill>
          <a:latin typeface="Impact" panose="020B0806030902050204" pitchFamily="34" charset="0"/>
        </a:defRPr>
      </a:lvl8pPr>
      <a:lvl9pPr marL="1828800" algn="l" rtl="0" fontAlgn="base">
        <a:lnSpc>
          <a:spcPct val="90000"/>
        </a:lnSpc>
        <a:spcBef>
          <a:spcPct val="0"/>
        </a:spcBef>
        <a:spcAft>
          <a:spcPct val="0"/>
        </a:spcAft>
        <a:defRPr sz="5400">
          <a:solidFill>
            <a:schemeClr val="accent1"/>
          </a:solidFill>
          <a:latin typeface="Impact" panose="020B0806030902050204" pitchFamily="34" charset="0"/>
        </a:defRPr>
      </a:lvl9pPr>
    </p:titleStyle>
    <p:bodyStyle>
      <a:lvl1pPr marL="228600" indent="-228600" algn="l" rtl="0" fontAlgn="base">
        <a:lnSpc>
          <a:spcPct val="120000"/>
        </a:lnSpc>
        <a:spcBef>
          <a:spcPts val="1000"/>
        </a:spcBef>
        <a:spcAft>
          <a:spcPct val="0"/>
        </a:spcAft>
        <a:buClr>
          <a:schemeClr val="accent1"/>
        </a:buClr>
        <a:buSzPct val="160000"/>
        <a:buFont typeface="Arial" panose="020B0604020202020204" pitchFamily="34" charset="0"/>
        <a:buChar char="•"/>
        <a:defRPr sz="2000" kern="1200" cap="all">
          <a:solidFill>
            <a:schemeClr val="tx1"/>
          </a:solidFill>
          <a:latin typeface="+mn-lt"/>
          <a:ea typeface="+mn-ea"/>
          <a:cs typeface="+mn-cs"/>
        </a:defRPr>
      </a:lvl1pPr>
      <a:lvl2pPr marL="685800" indent="-228600" algn="l" rtl="0" fontAlgn="base">
        <a:lnSpc>
          <a:spcPct val="120000"/>
        </a:lnSpc>
        <a:spcBef>
          <a:spcPts val="500"/>
        </a:spcBef>
        <a:spcAft>
          <a:spcPct val="0"/>
        </a:spcAft>
        <a:buClr>
          <a:schemeClr val="accent1"/>
        </a:buClr>
        <a:buSzPct val="160000"/>
        <a:buFont typeface="Arial" panose="020B0604020202020204" pitchFamily="34" charset="0"/>
        <a:buChar char="•"/>
        <a:defRPr kern="1200" cap="all">
          <a:solidFill>
            <a:schemeClr val="tx1"/>
          </a:solidFill>
          <a:latin typeface="+mn-lt"/>
          <a:ea typeface="+mn-ea"/>
          <a:cs typeface="+mn-cs"/>
        </a:defRPr>
      </a:lvl2pPr>
      <a:lvl3pPr marL="1143000" indent="-228600" algn="l" rtl="0" fontAlgn="base">
        <a:lnSpc>
          <a:spcPct val="120000"/>
        </a:lnSpc>
        <a:spcBef>
          <a:spcPts val="500"/>
        </a:spcBef>
        <a:spcAft>
          <a:spcPct val="0"/>
        </a:spcAft>
        <a:buClr>
          <a:schemeClr val="accent1"/>
        </a:buClr>
        <a:buSzPct val="160000"/>
        <a:buFont typeface="Arial" panose="020B0604020202020204" pitchFamily="34" charset="0"/>
        <a:buChar char="•"/>
        <a:defRPr sz="1600" kern="1200" cap="all">
          <a:solidFill>
            <a:schemeClr val="tx1"/>
          </a:solidFill>
          <a:latin typeface="+mn-lt"/>
          <a:ea typeface="+mn-ea"/>
          <a:cs typeface="+mn-cs"/>
        </a:defRPr>
      </a:lvl3pPr>
      <a:lvl4pPr marL="1600200" indent="-228600" algn="l" rtl="0" fontAlgn="base">
        <a:lnSpc>
          <a:spcPct val="120000"/>
        </a:lnSpc>
        <a:spcBef>
          <a:spcPts val="500"/>
        </a:spcBef>
        <a:spcAft>
          <a:spcPct val="0"/>
        </a:spcAft>
        <a:buClr>
          <a:schemeClr val="accent1"/>
        </a:buClr>
        <a:buSzPct val="160000"/>
        <a:buFont typeface="Arial" panose="020B0604020202020204" pitchFamily="34" charset="0"/>
        <a:buChar char="•"/>
        <a:defRPr sz="1400" kern="1200" cap="all">
          <a:solidFill>
            <a:schemeClr val="tx1"/>
          </a:solidFill>
          <a:latin typeface="+mn-lt"/>
          <a:ea typeface="+mn-ea"/>
          <a:cs typeface="+mn-cs"/>
        </a:defRPr>
      </a:lvl4pPr>
      <a:lvl5pPr marL="2057400" indent="-228600" algn="l" rtl="0" fontAlgn="base">
        <a:lnSpc>
          <a:spcPct val="120000"/>
        </a:lnSpc>
        <a:spcBef>
          <a:spcPts val="500"/>
        </a:spcBef>
        <a:spcAft>
          <a:spcPct val="0"/>
        </a:spcAft>
        <a:buClr>
          <a:schemeClr val="accent1"/>
        </a:buClr>
        <a:buSzPct val="160000"/>
        <a:buFont typeface="Arial" panose="020B0604020202020204" pitchFamily="34" charset="0"/>
        <a:buChar char="•"/>
        <a:defRPr sz="1400" kern="1200" cap="all">
          <a:solidFill>
            <a:schemeClr val="tx1"/>
          </a:solidFill>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rot="21420000">
            <a:off x="890588" y="661988"/>
            <a:ext cx="9755188" cy="2767013"/>
          </a:xfrm>
        </p:spPr>
        <p:txBody>
          <a:bodyPr vert="horz" lIns="91440" tIns="45720" rIns="91440" bIns="45720" rtlCol="0" anchor="b">
            <a:normAutofit/>
          </a:bodyPr>
          <a:lstStyle/>
          <a:p>
            <a:pPr marL="0" marR="0" lvl="0" indent="0" algn="ctr" defTabSz="914400" rtl="0" eaLnBrk="1" fontAlgn="auto" latinLnBrk="0" hangingPunct="1">
              <a:lnSpc>
                <a:spcPct val="90000"/>
              </a:lnSpc>
              <a:spcBef>
                <a:spcPct val="0"/>
              </a:spcBef>
              <a:spcAft>
                <a:spcPts val="0"/>
              </a:spcAft>
              <a:buClrTx/>
              <a:buSzTx/>
              <a:buFontTx/>
              <a:buNone/>
              <a:defRPr/>
            </a:pPr>
            <a:r>
              <a:rPr kumimoji="0" lang="zh-TW" altLang="en-US" sz="7200" b="0" i="0" u="none" strike="noStrike" kern="1200" cap="all" spc="-5" normalizeH="0" baseline="0" noProof="0" dirty="0">
                <a:ln>
                  <a:noFill/>
                </a:ln>
                <a:solidFill>
                  <a:schemeClr val="accent1"/>
                </a:solidFill>
                <a:effectLst/>
                <a:uLnTx/>
                <a:uFillTx/>
                <a:latin typeface="標楷體" panose="03000509000000000000" pitchFamily="65" charset="-120"/>
                <a:ea typeface="標楷體" panose="03000509000000000000" pitchFamily="65" charset="-120"/>
                <a:cs typeface="+mj-cs"/>
              </a:rPr>
              <a:t>輸血工作規範</a:t>
            </a:r>
          </a:p>
        </p:txBody>
      </p:sp>
      <p:sp>
        <p:nvSpPr>
          <p:cNvPr id="3" name="副標題 2"/>
          <p:cNvSpPr>
            <a:spLocks noGrp="1"/>
          </p:cNvSpPr>
          <p:nvPr>
            <p:ph type="subTitle" idx="1" hasCustomPrompt="1"/>
          </p:nvPr>
        </p:nvSpPr>
        <p:spPr>
          <a:xfrm rot="21420000">
            <a:off x="982663" y="3505200"/>
            <a:ext cx="9755188" cy="550863"/>
          </a:xfrm>
        </p:spPr>
        <p:txBody>
          <a:bodyPr vert="horz" lIns="91440" tIns="45720" rIns="91440" bIns="45720" rtlCol="0" anchor="t">
            <a:noAutofit/>
          </a:bodyPr>
          <a:lstStyle/>
          <a:p>
            <a:pPr marL="0" marR="0" lvl="0" indent="0" algn="r" defTabSz="914400" rtl="0" eaLnBrk="1" fontAlgn="auto" latinLnBrk="0" hangingPunct="1">
              <a:lnSpc>
                <a:spcPct val="120000"/>
              </a:lnSpc>
              <a:spcBef>
                <a:spcPts val="1000"/>
              </a:spcBef>
              <a:spcAft>
                <a:spcPts val="0"/>
              </a:spcAft>
              <a:buClr>
                <a:schemeClr val="accent1"/>
              </a:buClr>
              <a:buSzPct val="160000"/>
              <a:buFont typeface="Arial" panose="020B0604020202020204" pitchFamily="34" charset="0"/>
              <a:buNone/>
              <a:defRPr/>
            </a:pPr>
            <a:r>
              <a:rPr kumimoji="0" lang="zh-TW" altLang="en-US" sz="2800" b="0" i="0" u="none" strike="noStrike" kern="1200" cap="all" spc="0" normalizeH="0" baseline="0" noProof="0" dirty="0">
                <a:ln>
                  <a:noFill/>
                </a:ln>
                <a:solidFill>
                  <a:schemeClr val="tx1"/>
                </a:solidFill>
                <a:effectLst/>
                <a:uLnTx/>
                <a:uFillTx/>
                <a:latin typeface="標楷體" panose="03000509000000000000" pitchFamily="65" charset="-120"/>
                <a:ea typeface="標楷體" panose="03000509000000000000" pitchFamily="65" charset="-120"/>
                <a:cs typeface="+mn-cs"/>
              </a:rPr>
              <a:t>主講者：彭詩媗</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sz="quarter" idx="13"/>
          </p:nvPr>
        </p:nvSpPr>
        <p:spPr>
          <a:xfrm>
            <a:off x="679450" y="320675"/>
            <a:ext cx="10833100" cy="7475538"/>
          </a:xfrm>
        </p:spPr>
        <p:txBody>
          <a:bodyPr vert="horz" wrap="square" lIns="91440" tIns="45720" rIns="91440" bIns="45720" numCol="1" rtlCol="0" anchor="ctr" anchorCtr="0" compatLnSpc="1"/>
          <a:lstStyle/>
          <a:p>
            <a:pPr marL="0" indent="0" eaLnBrk="1" hangingPunct="1">
              <a:buClr>
                <a:schemeClr val="accent1"/>
              </a:buClr>
              <a:buSzPct val="160000"/>
              <a:buFont typeface="Arial" panose="020B0604020202020204" pitchFamily="34" charset="0"/>
              <a:buNone/>
            </a:pPr>
            <a:r>
              <a:rPr lang="en-US" altLang="zh-TW" sz="2400" b="1" dirty="0">
                <a:latin typeface="標楷體" panose="03000509000000000000" pitchFamily="65" charset="-120"/>
                <a:ea typeface="標楷體" panose="03000509000000000000" pitchFamily="65" charset="-120"/>
              </a:rPr>
              <a:t>(</a:t>
            </a:r>
            <a:r>
              <a:rPr lang="zh-TW" altLang="zh-TW" sz="2400" b="1" dirty="0">
                <a:latin typeface="標楷體" panose="03000509000000000000" pitchFamily="65" charset="-120"/>
                <a:ea typeface="標楷體" panose="03000509000000000000" pitchFamily="65" charset="-120"/>
              </a:rPr>
              <a:t>五</a:t>
            </a:r>
            <a:r>
              <a:rPr lang="en-US" altLang="zh-TW" sz="2400" b="1" dirty="0">
                <a:latin typeface="標楷體" panose="03000509000000000000" pitchFamily="65" charset="-120"/>
                <a:ea typeface="標楷體" panose="03000509000000000000" pitchFamily="65" charset="-120"/>
              </a:rPr>
              <a:t>)</a:t>
            </a:r>
            <a:r>
              <a:rPr lang="zh-TW" altLang="zh-TW" sz="2400" b="1" dirty="0">
                <a:latin typeface="標楷體" panose="03000509000000000000" pitchFamily="65" charset="-120"/>
                <a:ea typeface="標楷體" panose="03000509000000000000" pitchFamily="65" charset="-120"/>
              </a:rPr>
              <a:t>輸血中</a:t>
            </a:r>
            <a:endParaRPr lang="en-US" altLang="zh-TW" sz="500" b="1" dirty="0">
              <a:latin typeface="標楷體" panose="03000509000000000000" pitchFamily="65" charset="-120"/>
              <a:ea typeface="標楷體" panose="03000509000000000000" pitchFamily="65" charset="-120"/>
            </a:endParaRPr>
          </a:p>
          <a:p>
            <a:pPr marL="0" indent="0" eaLnBrk="1" hangingPunct="1">
              <a:buClr>
                <a:schemeClr val="accent1"/>
              </a:buClr>
              <a:buSzPct val="160000"/>
              <a:buFont typeface="Arial" panose="020B0604020202020204" pitchFamily="34" charset="0"/>
              <a:buNone/>
            </a:pPr>
            <a:r>
              <a:rPr lang="en-US" altLang="zh-TW" sz="2400" dirty="0">
                <a:latin typeface="標楷體" panose="03000509000000000000" pitchFamily="65" charset="-120"/>
                <a:ea typeface="標楷體" panose="03000509000000000000" pitchFamily="65" charset="-120"/>
              </a:rPr>
              <a:t>1.</a:t>
            </a:r>
            <a:r>
              <a:rPr lang="zh-TW" altLang="zh-TW" sz="2400" dirty="0">
                <a:latin typeface="標楷體" panose="03000509000000000000" pitchFamily="65" charset="-120"/>
                <a:ea typeface="標楷體" panose="03000509000000000000" pitchFamily="65" charset="-120"/>
              </a:rPr>
              <a:t>於「麻醉電子記錄單」上註記目前</a:t>
            </a:r>
            <a:r>
              <a:rPr lang="zh-TW" altLang="zh-TW" sz="2400" dirty="0">
                <a:solidFill>
                  <a:schemeClr val="accent1"/>
                </a:solidFill>
                <a:latin typeface="標楷體" panose="03000509000000000000" pitchFamily="65" charset="-120"/>
                <a:ea typeface="標楷體" panose="03000509000000000000" pitchFamily="65" charset="-120"/>
              </a:rPr>
              <a:t>失血量</a:t>
            </a:r>
            <a:r>
              <a:rPr lang="zh-TW" altLang="en-US" sz="2400" dirty="0">
                <a:latin typeface="標楷體" panose="03000509000000000000" pitchFamily="65" charset="-120"/>
                <a:ea typeface="標楷體" panose="03000509000000000000" pitchFamily="65" charset="-120"/>
              </a:rPr>
              <a:t>、</a:t>
            </a:r>
            <a:r>
              <a:rPr lang="zh-TW" altLang="zh-TW" sz="2400" dirty="0">
                <a:solidFill>
                  <a:schemeClr val="accent1"/>
                </a:solidFill>
                <a:latin typeface="標楷體" panose="03000509000000000000" pitchFamily="65" charset="-120"/>
                <a:ea typeface="標楷體" panose="03000509000000000000" pitchFamily="65" charset="-120"/>
              </a:rPr>
              <a:t>記錄血品</a:t>
            </a:r>
            <a:r>
              <a:rPr lang="zh-TW" altLang="zh-TW" sz="2400" dirty="0">
                <a:latin typeface="標楷體" panose="03000509000000000000" pitchFamily="65" charset="-120"/>
                <a:ea typeface="標楷體" panose="03000509000000000000" pitchFamily="65" charset="-120"/>
              </a:rPr>
              <a:t>、</a:t>
            </a:r>
            <a:r>
              <a:rPr lang="zh-TW" altLang="zh-TW" sz="2400" dirty="0">
                <a:solidFill>
                  <a:schemeClr val="accent1"/>
                </a:solidFill>
                <a:latin typeface="標楷體" panose="03000509000000000000" pitchFamily="65" charset="-120"/>
                <a:ea typeface="標楷體" panose="03000509000000000000" pitchFamily="65" charset="-120"/>
              </a:rPr>
              <a:t>輸血原因</a:t>
            </a:r>
            <a:r>
              <a:rPr lang="en-US" altLang="zh-TW" sz="2400" dirty="0">
                <a:solidFill>
                  <a:schemeClr val="accent1"/>
                </a:solidFill>
                <a:latin typeface="標楷體" panose="03000509000000000000" pitchFamily="65" charset="-120"/>
                <a:ea typeface="標楷體" panose="03000509000000000000" pitchFamily="65" charset="-120"/>
              </a:rPr>
              <a:t>(</a:t>
            </a:r>
            <a:r>
              <a:rPr lang="zh-TW" altLang="en-US" sz="2400" dirty="0">
                <a:solidFill>
                  <a:schemeClr val="accent1"/>
                </a:solidFill>
                <a:latin typeface="標楷體" panose="03000509000000000000" pitchFamily="65" charset="-120"/>
                <a:ea typeface="標楷體" panose="03000509000000000000" pitchFamily="65" charset="-120"/>
              </a:rPr>
              <a:t>維持血液攜氧能力</a:t>
            </a:r>
            <a:r>
              <a:rPr lang="en-US" altLang="zh-TW" sz="2400" dirty="0">
                <a:solidFill>
                  <a:schemeClr val="accent1"/>
                </a:solidFill>
                <a:latin typeface="標楷體" panose="03000509000000000000" pitchFamily="65" charset="-120"/>
                <a:ea typeface="標楷體" panose="03000509000000000000" pitchFamily="65" charset="-120"/>
              </a:rPr>
              <a:t>)</a:t>
            </a:r>
            <a:r>
              <a:rPr lang="zh-TW" altLang="zh-TW" sz="2400" dirty="0">
                <a:latin typeface="標楷體" panose="03000509000000000000" pitchFamily="65" charset="-120"/>
                <a:ea typeface="標楷體" panose="03000509000000000000" pitchFamily="65" charset="-120"/>
              </a:rPr>
              <a:t>、</a:t>
            </a:r>
            <a:r>
              <a:rPr lang="zh-TW" altLang="zh-TW" sz="2400" dirty="0">
                <a:solidFill>
                  <a:schemeClr val="accent1"/>
                </a:solidFill>
                <a:latin typeface="標楷體" panose="03000509000000000000" pitchFamily="65" charset="-120"/>
                <a:ea typeface="標楷體" panose="03000509000000000000" pitchFamily="65" charset="-120"/>
              </a:rPr>
              <a:t>醫囑醫師</a:t>
            </a:r>
            <a:r>
              <a:rPr lang="zh-TW" altLang="zh-TW" sz="2400" dirty="0">
                <a:latin typeface="標楷體" panose="03000509000000000000" pitchFamily="65" charset="-120"/>
                <a:ea typeface="標楷體" panose="03000509000000000000" pitchFamily="65" charset="-120"/>
              </a:rPr>
              <a:t>。</a:t>
            </a:r>
            <a:endParaRPr lang="en-US" altLang="zh-TW" sz="2400" dirty="0">
              <a:latin typeface="標楷體" panose="03000509000000000000" pitchFamily="65" charset="-120"/>
              <a:ea typeface="標楷體" panose="03000509000000000000" pitchFamily="65" charset="-120"/>
            </a:endParaRPr>
          </a:p>
          <a:p>
            <a:pPr marL="0" indent="0" eaLnBrk="1" hangingPunct="1">
              <a:buClr>
                <a:schemeClr val="accent1"/>
              </a:buClr>
              <a:buSzPct val="160000"/>
              <a:buFont typeface="Arial" panose="020B0604020202020204" pitchFamily="34" charset="0"/>
              <a:buNone/>
            </a:pPr>
            <a:endParaRPr lang="zh-TW" altLang="zh-TW" sz="800" dirty="0">
              <a:latin typeface="標楷體" panose="03000509000000000000" pitchFamily="65" charset="-120"/>
              <a:ea typeface="標楷體" panose="03000509000000000000" pitchFamily="65" charset="-120"/>
            </a:endParaRPr>
          </a:p>
          <a:p>
            <a:pPr marL="0" indent="0" eaLnBrk="1" hangingPunct="1">
              <a:lnSpc>
                <a:spcPct val="101000"/>
              </a:lnSpc>
              <a:spcBef>
                <a:spcPts val="40"/>
              </a:spcBef>
              <a:buClr>
                <a:schemeClr val="accent1"/>
              </a:buClr>
              <a:buSzPct val="160000"/>
              <a:buFont typeface="Arial" panose="020B0604020202020204" pitchFamily="34" charset="0"/>
              <a:buNone/>
            </a:pPr>
            <a:r>
              <a:rPr lang="en-US" altLang="zh-TW" sz="2400" dirty="0">
                <a:latin typeface="標楷體" panose="03000509000000000000" pitchFamily="65" charset="-120"/>
                <a:ea typeface="標楷體" panose="03000509000000000000" pitchFamily="65" charset="-120"/>
              </a:rPr>
              <a:t>2.</a:t>
            </a:r>
            <a:r>
              <a:rPr lang="zh-TW" altLang="zh-TW" sz="2400" dirty="0">
                <a:latin typeface="標楷體" panose="03000509000000000000" pitchFamily="65" charset="-120"/>
                <a:ea typeface="標楷體" panose="03000509000000000000" pitchFamily="65" charset="-120"/>
              </a:rPr>
              <a:t>在「輸血記錄單」記錄開始輸血時間、生命徵象，輸血記錄完成及結束時間，包含輸血前、中、後生命徵象，如有輸血反應則輸入反應時間及反應症狀。</a:t>
            </a:r>
            <a:endParaRPr lang="en-US" altLang="zh-TW" sz="2400" dirty="0">
              <a:latin typeface="標楷體" panose="03000509000000000000" pitchFamily="65" charset="-120"/>
              <a:ea typeface="標楷體" panose="03000509000000000000" pitchFamily="65" charset="-120"/>
            </a:endParaRPr>
          </a:p>
          <a:p>
            <a:pPr marL="0" indent="0" eaLnBrk="1" hangingPunct="1">
              <a:lnSpc>
                <a:spcPct val="101000"/>
              </a:lnSpc>
              <a:spcBef>
                <a:spcPts val="40"/>
              </a:spcBef>
              <a:buClr>
                <a:schemeClr val="accent1"/>
              </a:buClr>
              <a:buSzPct val="160000"/>
              <a:buFont typeface="Arial" panose="020B0604020202020204" pitchFamily="34" charset="0"/>
              <a:buNone/>
            </a:pPr>
            <a:endParaRPr lang="en-US" altLang="zh-TW" sz="800" dirty="0">
              <a:latin typeface="標楷體" panose="03000509000000000000" pitchFamily="65" charset="-120"/>
              <a:ea typeface="標楷體" panose="03000509000000000000" pitchFamily="65" charset="-120"/>
            </a:endParaRPr>
          </a:p>
          <a:p>
            <a:pPr marL="0" indent="0" eaLnBrk="1" hangingPunct="1">
              <a:lnSpc>
                <a:spcPct val="102000"/>
              </a:lnSpc>
              <a:spcBef>
                <a:spcPts val="50"/>
              </a:spcBef>
              <a:buClr>
                <a:schemeClr val="accent1"/>
              </a:buClr>
              <a:buSzPct val="160000"/>
              <a:buFont typeface="Arial" panose="020B0604020202020204" pitchFamily="34" charset="0"/>
              <a:buNone/>
            </a:pPr>
            <a:r>
              <a:rPr lang="en-US" altLang="zh-TW" sz="2400" dirty="0">
                <a:latin typeface="標楷體" panose="03000509000000000000" pitchFamily="65" charset="-120"/>
                <a:ea typeface="標楷體" panose="03000509000000000000" pitchFamily="65" charset="-120"/>
              </a:rPr>
              <a:t>3.</a:t>
            </a:r>
            <a:r>
              <a:rPr lang="zh-TW" altLang="zh-TW" sz="2400" dirty="0">
                <a:latin typeface="標楷體" panose="03000509000000000000" pitchFamily="65" charset="-120"/>
                <a:ea typeface="標楷體" panose="03000509000000000000" pitchFamily="65" charset="-120"/>
              </a:rPr>
              <a:t>當使用紅血球血品（</a:t>
            </a:r>
            <a:r>
              <a:rPr lang="en-US" altLang="zh-TW" sz="2400" dirty="0">
                <a:latin typeface="標楷體" panose="03000509000000000000" pitchFamily="65" charset="-120"/>
                <a:ea typeface="標楷體" panose="03000509000000000000" pitchFamily="65" charset="-120"/>
              </a:rPr>
              <a:t>PACK RBC</a:t>
            </a:r>
            <a:r>
              <a:rPr lang="zh-TW" altLang="zh-TW" sz="2400" dirty="0">
                <a:latin typeface="標楷體" panose="03000509000000000000" pitchFamily="65" charset="-120"/>
                <a:ea typeface="標楷體" panose="03000509000000000000" pitchFamily="65" charset="-120"/>
              </a:rPr>
              <a:t>）時，黏稠度大，輸血速度慢，可依醫囑使用 </a:t>
            </a:r>
            <a:r>
              <a:rPr lang="en-US" altLang="zh-TW" sz="2400" dirty="0">
                <a:latin typeface="標楷體" panose="03000509000000000000" pitchFamily="65" charset="-120"/>
                <a:ea typeface="標楷體" panose="03000509000000000000" pitchFamily="65" charset="-120"/>
              </a:rPr>
              <a:t>0.9</a:t>
            </a:r>
            <a:r>
              <a:rPr lang="zh-TW" altLang="zh-TW" sz="2400" dirty="0">
                <a:latin typeface="標楷體" panose="03000509000000000000" pitchFamily="65" charset="-120"/>
                <a:ea typeface="標楷體" panose="03000509000000000000" pitchFamily="65" charset="-120"/>
              </a:rPr>
              <a:t>﹪</a:t>
            </a:r>
            <a:r>
              <a:rPr lang="en-US" altLang="zh-TW" sz="2400" dirty="0">
                <a:latin typeface="標楷體" panose="03000509000000000000" pitchFamily="65" charset="-120"/>
                <a:ea typeface="標楷體" panose="03000509000000000000" pitchFamily="65" charset="-120"/>
              </a:rPr>
              <a:t>N/S </a:t>
            </a:r>
            <a:r>
              <a:rPr lang="zh-TW" altLang="zh-TW" sz="2400" dirty="0">
                <a:latin typeface="標楷體" panose="03000509000000000000" pitchFamily="65" charset="-120"/>
                <a:ea typeface="標楷體" panose="03000509000000000000" pitchFamily="65" charset="-120"/>
              </a:rPr>
              <a:t>稀釋（若遇腎衰竭病患請依醫囑給予稀釋量）。</a:t>
            </a:r>
            <a:endParaRPr lang="en-US" altLang="zh-TW" sz="2400" dirty="0">
              <a:latin typeface="標楷體" panose="03000509000000000000" pitchFamily="65" charset="-120"/>
              <a:ea typeface="標楷體" panose="03000509000000000000" pitchFamily="65" charset="-120"/>
            </a:endParaRPr>
          </a:p>
          <a:p>
            <a:pPr marL="0" indent="0" eaLnBrk="1" hangingPunct="1">
              <a:lnSpc>
                <a:spcPct val="102000"/>
              </a:lnSpc>
              <a:spcBef>
                <a:spcPts val="50"/>
              </a:spcBef>
              <a:buClr>
                <a:schemeClr val="accent1"/>
              </a:buClr>
              <a:buSzPct val="160000"/>
              <a:buFont typeface="Arial" panose="020B0604020202020204" pitchFamily="34" charset="0"/>
              <a:buNone/>
            </a:pPr>
            <a:endParaRPr lang="en-US" altLang="zh-TW" sz="800" dirty="0">
              <a:latin typeface="標楷體" panose="03000509000000000000" pitchFamily="65" charset="-120"/>
              <a:ea typeface="標楷體" panose="03000509000000000000" pitchFamily="65" charset="-120"/>
            </a:endParaRPr>
          </a:p>
          <a:p>
            <a:pPr marL="0" indent="0" eaLnBrk="1" hangingPunct="1">
              <a:buClr>
                <a:schemeClr val="accent1"/>
              </a:buClr>
              <a:buSzPct val="160000"/>
              <a:buFont typeface="Arial" panose="020B0604020202020204" pitchFamily="34" charset="0"/>
              <a:buNone/>
            </a:pPr>
            <a:endParaRPr lang="en-US" altLang="zh-TW" sz="2400" dirty="0">
              <a:latin typeface="標楷體" panose="03000509000000000000" pitchFamily="65" charset="-120"/>
              <a:ea typeface="標楷體" panose="03000509000000000000" pitchFamily="65" charset="-120"/>
            </a:endParaRPr>
          </a:p>
          <a:p>
            <a:pPr marL="0" indent="0" eaLnBrk="1" hangingPunct="1">
              <a:buClr>
                <a:schemeClr val="accent1"/>
              </a:buClr>
              <a:buSzPct val="160000"/>
              <a:buFont typeface="Arial" panose="020B0604020202020204" pitchFamily="34" charset="0"/>
              <a:buNone/>
            </a:pPr>
            <a:endParaRPr lang="en-US" altLang="zh-TW" sz="2400" dirty="0">
              <a:latin typeface="標楷體" panose="03000509000000000000" pitchFamily="65" charset="-120"/>
              <a:ea typeface="標楷體" panose="03000509000000000000" pitchFamily="65" charset="-120"/>
            </a:endParaRPr>
          </a:p>
          <a:p>
            <a:pPr marL="0" indent="0" eaLnBrk="1" hangingPunct="1">
              <a:buClr>
                <a:schemeClr val="accent1"/>
              </a:buClr>
              <a:buSzPct val="160000"/>
              <a:buFont typeface="Arial" panose="020B0604020202020204" pitchFamily="34" charset="0"/>
              <a:buNone/>
            </a:pPr>
            <a:endParaRPr lang="en-US" altLang="zh-TW" sz="2400" dirty="0">
              <a:latin typeface="標楷體" panose="03000509000000000000" pitchFamily="65" charset="-120"/>
              <a:ea typeface="標楷體" panose="03000509000000000000" pitchFamily="65" charset="-120"/>
            </a:endParaRPr>
          </a:p>
          <a:p>
            <a:pPr marL="0" indent="0" eaLnBrk="1" hangingPunct="1">
              <a:buClr>
                <a:schemeClr val="accent1"/>
              </a:buClr>
              <a:buSzPct val="160000"/>
              <a:buFont typeface="Arial" panose="020B0604020202020204" pitchFamily="34" charset="0"/>
              <a:buNone/>
            </a:pPr>
            <a:endParaRPr lang="zh-TW" altLang="en-US" sz="3200" dirty="0">
              <a:latin typeface="標楷體" panose="03000509000000000000" pitchFamily="65" charset="-120"/>
              <a:ea typeface="標楷體" panose="03000509000000000000" pitchFamily="65" charset="-12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sz="quarter" idx="13"/>
          </p:nvPr>
        </p:nvSpPr>
        <p:spPr>
          <a:xfrm>
            <a:off x="561975" y="995363"/>
            <a:ext cx="10683875" cy="5019675"/>
          </a:xfrm>
        </p:spPr>
        <p:txBody>
          <a:bodyPr vert="horz" wrap="square" lIns="91440" tIns="45720" rIns="91440" bIns="45720" numCol="1" rtlCol="0" anchor="ctr" anchorCtr="0" compatLnSpc="1">
            <a:normAutofit/>
          </a:bodyPr>
          <a:lstStyle/>
          <a:p>
            <a:pPr marL="0" marR="0" lvl="0" indent="0" algn="l" defTabSz="914400" rtl="0" eaLnBrk="1" fontAlgn="base" latinLnBrk="0" hangingPunct="1">
              <a:lnSpc>
                <a:spcPct val="120000"/>
              </a:lnSpc>
              <a:spcBef>
                <a:spcPts val="1000"/>
              </a:spcBef>
              <a:spcAft>
                <a:spcPct val="0"/>
              </a:spcAft>
              <a:buClr>
                <a:schemeClr val="accent1"/>
              </a:buClr>
              <a:buSzPct val="160000"/>
              <a:buFont typeface="Arial" panose="020B0604020202020204" pitchFamily="34" charset="0"/>
              <a:buNone/>
              <a:defRPr/>
            </a:pPr>
            <a:r>
              <a:rPr kumimoji="0" lang="en-US" altLang="zh-TW" sz="2400" b="1" i="0" u="none" strike="noStrike" kern="1200" cap="none" spc="0" normalizeH="0" baseline="0" noProof="0" dirty="0">
                <a:ln>
                  <a:noFill/>
                </a:ln>
                <a:solidFill>
                  <a:schemeClr val="tx1"/>
                </a:solidFill>
                <a:effectLst/>
                <a:uLnTx/>
                <a:uFillTx/>
                <a:latin typeface="標楷體" panose="03000509000000000000" pitchFamily="65" charset="-120"/>
                <a:ea typeface="標楷體" panose="03000509000000000000" pitchFamily="65" charset="-120"/>
                <a:cs typeface="+mn-cs"/>
              </a:rPr>
              <a:t>(</a:t>
            </a:r>
            <a:r>
              <a:rPr kumimoji="0" lang="zh-TW" altLang="en-US" sz="2400" b="1" i="0" u="none" strike="noStrike" kern="1200" cap="none" spc="0" normalizeH="0" baseline="0" noProof="0" dirty="0">
                <a:ln>
                  <a:noFill/>
                </a:ln>
                <a:solidFill>
                  <a:schemeClr val="tx1"/>
                </a:solidFill>
                <a:effectLst/>
                <a:uLnTx/>
                <a:uFillTx/>
                <a:latin typeface="標楷體" panose="03000509000000000000" pitchFamily="65" charset="-120"/>
                <a:ea typeface="標楷體" panose="03000509000000000000" pitchFamily="65" charset="-120"/>
                <a:cs typeface="+mn-cs"/>
              </a:rPr>
              <a:t>六</a:t>
            </a:r>
            <a:r>
              <a:rPr kumimoji="0" lang="en-US" altLang="zh-TW" sz="2400" b="1" i="0" u="none" strike="noStrike" kern="1200" cap="none" spc="0" normalizeH="0" baseline="0" noProof="0" dirty="0">
                <a:ln>
                  <a:noFill/>
                </a:ln>
                <a:solidFill>
                  <a:schemeClr val="tx1"/>
                </a:solidFill>
                <a:effectLst/>
                <a:uLnTx/>
                <a:uFillTx/>
                <a:latin typeface="標楷體" panose="03000509000000000000" pitchFamily="65" charset="-120"/>
                <a:ea typeface="標楷體" panose="03000509000000000000" pitchFamily="65" charset="-120"/>
                <a:cs typeface="+mn-cs"/>
              </a:rPr>
              <a:t>)</a:t>
            </a:r>
            <a:r>
              <a:rPr kumimoji="0" lang="zh-TW" altLang="zh-TW" sz="2400" b="1" i="0" u="none" strike="noStrike" kern="1200" cap="none" spc="0" normalizeH="0" baseline="0" noProof="0" dirty="0">
                <a:ln>
                  <a:noFill/>
                </a:ln>
                <a:solidFill>
                  <a:schemeClr val="tx1"/>
                </a:solidFill>
                <a:effectLst/>
                <a:uLnTx/>
                <a:uFillTx/>
                <a:latin typeface="標楷體" panose="03000509000000000000" pitchFamily="65" charset="-120"/>
                <a:ea typeface="標楷體" panose="03000509000000000000" pitchFamily="65" charset="-120"/>
                <a:cs typeface="+mn-cs"/>
              </a:rPr>
              <a:t>輸血</a:t>
            </a:r>
            <a:r>
              <a:rPr kumimoji="0" lang="zh-TW" altLang="en-US" sz="2400" b="1" i="0" u="none" strike="noStrike" kern="1200" cap="none" spc="0" normalizeH="0" baseline="0" noProof="0" dirty="0">
                <a:ln>
                  <a:noFill/>
                </a:ln>
                <a:solidFill>
                  <a:schemeClr val="tx1"/>
                </a:solidFill>
                <a:effectLst/>
                <a:uLnTx/>
                <a:uFillTx/>
                <a:latin typeface="標楷體" panose="03000509000000000000" pitchFamily="65" charset="-120"/>
                <a:ea typeface="標楷體" panose="03000509000000000000" pitchFamily="65" charset="-120"/>
                <a:cs typeface="+mn-cs"/>
              </a:rPr>
              <a:t>畢</a:t>
            </a:r>
            <a:endParaRPr kumimoji="0" lang="en-US" altLang="zh-TW" sz="2400" b="1" i="0" u="none" strike="noStrike" kern="1200" cap="none" spc="0" normalizeH="0" baseline="0" noProof="0" dirty="0">
              <a:ln>
                <a:noFill/>
              </a:ln>
              <a:solidFill>
                <a:schemeClr val="tx1"/>
              </a:solidFill>
              <a:effectLst/>
              <a:uLnTx/>
              <a:uFillTx/>
              <a:latin typeface="標楷體" panose="03000509000000000000" pitchFamily="65" charset="-120"/>
              <a:ea typeface="標楷體" panose="03000509000000000000" pitchFamily="65" charset="-120"/>
              <a:cs typeface="+mn-cs"/>
            </a:endParaRPr>
          </a:p>
          <a:p>
            <a:pPr marL="228600" marR="0" lvl="0" indent="-228600" algn="l" defTabSz="914400" rtl="0" eaLnBrk="1" fontAlgn="base" latinLnBrk="0" hangingPunct="1">
              <a:lnSpc>
                <a:spcPct val="120000"/>
              </a:lnSpc>
              <a:spcBef>
                <a:spcPts val="1000"/>
              </a:spcBef>
              <a:spcAft>
                <a:spcPct val="0"/>
              </a:spcAft>
              <a:buClr>
                <a:schemeClr val="accent1"/>
              </a:buClr>
              <a:buSzPct val="160000"/>
              <a:buFont typeface="Arial" panose="020B0604020202020204" pitchFamily="34" charset="0"/>
              <a:buNone/>
              <a:defRPr/>
            </a:pPr>
            <a:endParaRPr kumimoji="0" lang="en-US" altLang="zh-TW" sz="800" b="1" i="0" u="none" strike="noStrike" kern="1200" cap="none" spc="0" normalizeH="0" baseline="0" noProof="0" dirty="0">
              <a:ln>
                <a:noFill/>
              </a:ln>
              <a:solidFill>
                <a:schemeClr val="tx1"/>
              </a:solidFill>
              <a:effectLst/>
              <a:uLnTx/>
              <a:uFillTx/>
              <a:latin typeface="標楷體" panose="03000509000000000000" pitchFamily="65" charset="-120"/>
              <a:ea typeface="標楷體" panose="03000509000000000000" pitchFamily="65" charset="-120"/>
              <a:cs typeface="+mn-cs"/>
            </a:endParaRPr>
          </a:p>
          <a:p>
            <a:pPr marL="228600" marR="0" lvl="0" indent="-228600" algn="l" defTabSz="914400" rtl="0" eaLnBrk="1" fontAlgn="base" latinLnBrk="0" hangingPunct="1">
              <a:lnSpc>
                <a:spcPct val="120000"/>
              </a:lnSpc>
              <a:spcBef>
                <a:spcPts val="1000"/>
              </a:spcBef>
              <a:spcAft>
                <a:spcPct val="0"/>
              </a:spcAft>
              <a:buClr>
                <a:schemeClr val="accent1"/>
              </a:buClr>
              <a:buSzPct val="160000"/>
              <a:buFont typeface="Arial" panose="020B0604020202020204" pitchFamily="34" charset="0"/>
              <a:buNone/>
              <a:defRPr/>
            </a:pPr>
            <a:r>
              <a:rPr kumimoji="0" lang="en-US" altLang="zh-TW" sz="2400" b="0" i="0" u="none" strike="noStrike" kern="1200" cap="none" spc="0" normalizeH="0" baseline="0" noProof="0" dirty="0">
                <a:ln>
                  <a:noFill/>
                </a:ln>
                <a:solidFill>
                  <a:schemeClr val="tx1"/>
                </a:solidFill>
                <a:effectLst/>
                <a:uLnTx/>
                <a:uFillTx/>
                <a:latin typeface="標楷體" panose="03000509000000000000" pitchFamily="65" charset="-120"/>
                <a:ea typeface="標楷體" panose="03000509000000000000" pitchFamily="65" charset="-120"/>
                <a:cs typeface="細明體" panose="02020509000000000000" pitchFamily="49" charset="-120"/>
              </a:rPr>
              <a:t>1.</a:t>
            </a:r>
            <a:r>
              <a:rPr kumimoji="0" lang="zh-TW" altLang="en-US" sz="2400" b="0" i="0" u="none" strike="noStrike" kern="1200" cap="none" spc="0" normalizeH="0" baseline="0" noProof="0" dirty="0">
                <a:ln>
                  <a:noFill/>
                </a:ln>
                <a:solidFill>
                  <a:schemeClr val="tx1"/>
                </a:solidFill>
                <a:effectLst/>
                <a:uLnTx/>
                <a:uFillTx/>
                <a:latin typeface="標楷體" panose="03000509000000000000" pitchFamily="65" charset="-120"/>
                <a:ea typeface="標楷體" panose="03000509000000000000" pitchFamily="65" charset="-120"/>
                <a:cs typeface="細明體" panose="02020509000000000000" pitchFamily="49" charset="-120"/>
              </a:rPr>
              <a:t>繼</a:t>
            </a:r>
            <a:r>
              <a:rPr kumimoji="0" lang="zh-TW" altLang="zh-TW" sz="2400" b="0" i="0" u="none" strike="noStrike" kern="1200" cap="none" spc="0" normalizeH="0" baseline="0" noProof="0" dirty="0">
                <a:ln>
                  <a:noFill/>
                </a:ln>
                <a:solidFill>
                  <a:schemeClr val="tx1"/>
                </a:solidFill>
                <a:effectLst/>
                <a:uLnTx/>
                <a:uFillTx/>
                <a:latin typeface="標楷體" panose="03000509000000000000" pitchFamily="65" charset="-120"/>
                <a:ea typeface="標楷體" panose="03000509000000000000" pitchFamily="65" charset="-120"/>
                <a:cs typeface="細明體" panose="02020509000000000000" pitchFamily="49" charset="-120"/>
              </a:rPr>
              <a:t>續使用</a:t>
            </a:r>
            <a:r>
              <a:rPr kumimoji="0" lang="en-US" altLang="zh-TW" sz="2400" b="0" i="0" u="none" strike="noStrike" kern="1200" cap="none" spc="0" normalizeH="0" baseline="0" noProof="0" dirty="0">
                <a:ln>
                  <a:noFill/>
                </a:ln>
                <a:solidFill>
                  <a:schemeClr val="tx1"/>
                </a:solidFill>
                <a:effectLst/>
                <a:uLnTx/>
                <a:uFillTx/>
                <a:latin typeface="標楷體" panose="03000509000000000000" pitchFamily="65" charset="-120"/>
                <a:ea typeface="標楷體" panose="03000509000000000000" pitchFamily="65" charset="-120"/>
                <a:cs typeface="細明體" panose="02020509000000000000" pitchFamily="49" charset="-120"/>
              </a:rPr>
              <a:t>0.9%N/S</a:t>
            </a:r>
            <a:r>
              <a:rPr kumimoji="0" lang="zh-TW" altLang="zh-TW" sz="2400" b="0" i="0" u="none" strike="noStrike" kern="1200" cap="none" spc="0" normalizeH="0" baseline="0" noProof="0" dirty="0">
                <a:ln>
                  <a:noFill/>
                </a:ln>
                <a:solidFill>
                  <a:schemeClr val="tx1"/>
                </a:solidFill>
                <a:effectLst/>
                <a:uLnTx/>
                <a:uFillTx/>
                <a:latin typeface="標楷體" panose="03000509000000000000" pitchFamily="65" charset="-120"/>
                <a:ea typeface="標楷體" panose="03000509000000000000" pitchFamily="65" charset="-120"/>
                <a:cs typeface="細明體" panose="02020509000000000000" pitchFamily="49" charset="-120"/>
              </a:rPr>
              <a:t>滴注，使輸血</a:t>
            </a:r>
            <a:r>
              <a:rPr kumimoji="0" lang="en-US" altLang="zh-TW" sz="2400" b="0" i="0" u="none" strike="noStrike" kern="1200" cap="none" spc="0" normalizeH="0" baseline="0" noProof="0" dirty="0">
                <a:ln>
                  <a:noFill/>
                </a:ln>
                <a:solidFill>
                  <a:schemeClr val="tx1"/>
                </a:solidFill>
                <a:effectLst/>
                <a:uLnTx/>
                <a:uFillTx/>
                <a:latin typeface="標楷體" panose="03000509000000000000" pitchFamily="65" charset="-120"/>
                <a:ea typeface="標楷體" panose="03000509000000000000" pitchFamily="65" charset="-120"/>
                <a:cs typeface="細明體" panose="02020509000000000000" pitchFamily="49" charset="-120"/>
              </a:rPr>
              <a:t>SET</a:t>
            </a:r>
            <a:r>
              <a:rPr kumimoji="0" lang="zh-TW" altLang="zh-TW" sz="2400" b="0" i="0" u="none" strike="noStrike" kern="1200" cap="none" spc="0" normalizeH="0" baseline="0" noProof="0" dirty="0">
                <a:ln>
                  <a:noFill/>
                </a:ln>
                <a:solidFill>
                  <a:schemeClr val="tx1"/>
                </a:solidFill>
                <a:effectLst/>
                <a:uLnTx/>
                <a:uFillTx/>
                <a:latin typeface="標楷體" panose="03000509000000000000" pitchFamily="65" charset="-120"/>
                <a:ea typeface="標楷體" panose="03000509000000000000" pitchFamily="65" charset="-120"/>
                <a:cs typeface="細明體" panose="02020509000000000000" pitchFamily="49" charset="-120"/>
              </a:rPr>
              <a:t>內血液</a:t>
            </a:r>
            <a:r>
              <a:rPr kumimoji="0" lang="zh-TW" altLang="en-US" sz="2400" b="0" i="0" u="none" strike="noStrike" kern="1200" cap="none" spc="0" normalizeH="0" baseline="0" noProof="0" dirty="0">
                <a:ln>
                  <a:noFill/>
                </a:ln>
                <a:solidFill>
                  <a:schemeClr val="tx1"/>
                </a:solidFill>
                <a:effectLst/>
                <a:uLnTx/>
                <a:uFillTx/>
                <a:latin typeface="標楷體" panose="03000509000000000000" pitchFamily="65" charset="-120"/>
                <a:ea typeface="標楷體" panose="03000509000000000000" pitchFamily="65" charset="-120"/>
                <a:cs typeface="細明體" panose="02020509000000000000" pitchFamily="49" charset="-120"/>
              </a:rPr>
              <a:t>滴完</a:t>
            </a:r>
            <a:r>
              <a:rPr kumimoji="0" lang="zh-TW" altLang="zh-TW" sz="2400" b="0" i="0" u="none" strike="noStrike" kern="1200" cap="none" spc="0" normalizeH="0" baseline="0" noProof="0" dirty="0">
                <a:ln>
                  <a:noFill/>
                </a:ln>
                <a:solidFill>
                  <a:schemeClr val="tx1"/>
                </a:solidFill>
                <a:effectLst/>
                <a:uLnTx/>
                <a:uFillTx/>
                <a:latin typeface="標楷體" panose="03000509000000000000" pitchFamily="65" charset="-120"/>
                <a:ea typeface="標楷體" panose="03000509000000000000" pitchFamily="65" charset="-120"/>
                <a:cs typeface="細明體" panose="02020509000000000000" pitchFamily="49" charset="-120"/>
              </a:rPr>
              <a:t>。</a:t>
            </a:r>
            <a:endParaRPr kumimoji="0" lang="en-US" altLang="zh-TW" sz="2400" b="0" i="0" u="none" strike="noStrike" kern="1200" cap="none" spc="0" normalizeH="0" baseline="0" noProof="0" dirty="0">
              <a:ln>
                <a:noFill/>
              </a:ln>
              <a:solidFill>
                <a:schemeClr val="tx1"/>
              </a:solidFill>
              <a:effectLst/>
              <a:uLnTx/>
              <a:uFillTx/>
              <a:latin typeface="標楷體" panose="03000509000000000000" pitchFamily="65" charset="-120"/>
              <a:ea typeface="標楷體" panose="03000509000000000000" pitchFamily="65" charset="-120"/>
              <a:cs typeface="細明體" panose="02020509000000000000" pitchFamily="49" charset="-120"/>
            </a:endParaRPr>
          </a:p>
          <a:p>
            <a:pPr marL="228600" marR="0" lvl="0" indent="-228600" algn="l" defTabSz="914400" rtl="0" eaLnBrk="1" fontAlgn="base" latinLnBrk="0" hangingPunct="1">
              <a:lnSpc>
                <a:spcPct val="120000"/>
              </a:lnSpc>
              <a:spcBef>
                <a:spcPts val="1000"/>
              </a:spcBef>
              <a:spcAft>
                <a:spcPct val="0"/>
              </a:spcAft>
              <a:buClr>
                <a:schemeClr val="accent1"/>
              </a:buClr>
              <a:buSzPct val="160000"/>
              <a:buFont typeface="Arial" panose="020B0604020202020204" pitchFamily="34" charset="0"/>
              <a:buNone/>
              <a:defRPr/>
            </a:pPr>
            <a:endParaRPr kumimoji="0" lang="en-US" altLang="zh-TW" sz="800" b="1" i="0" u="none" strike="noStrike" kern="1200" cap="none" spc="0" normalizeH="0" baseline="0" noProof="0" dirty="0">
              <a:ln>
                <a:noFill/>
              </a:ln>
              <a:solidFill>
                <a:schemeClr val="tx1"/>
              </a:solidFill>
              <a:effectLst/>
              <a:uLnTx/>
              <a:uFillTx/>
              <a:latin typeface="標楷體" panose="03000509000000000000" pitchFamily="65" charset="-120"/>
              <a:ea typeface="標楷體" panose="03000509000000000000" pitchFamily="65" charset="-120"/>
              <a:cs typeface="+mn-cs"/>
            </a:endParaRPr>
          </a:p>
          <a:p>
            <a:pPr marL="228600" marR="0" lvl="0" indent="-228600" algn="l" defTabSz="914400" rtl="0" eaLnBrk="1" fontAlgn="base" latinLnBrk="0" hangingPunct="1">
              <a:lnSpc>
                <a:spcPct val="120000"/>
              </a:lnSpc>
              <a:spcBef>
                <a:spcPts val="1000"/>
              </a:spcBef>
              <a:spcAft>
                <a:spcPct val="0"/>
              </a:spcAft>
              <a:buClr>
                <a:schemeClr val="accent1"/>
              </a:buClr>
              <a:buSzPct val="160000"/>
              <a:buFont typeface="Arial" panose="020B0604020202020204" pitchFamily="34" charset="0"/>
              <a:buNone/>
              <a:defRPr/>
            </a:pPr>
            <a:r>
              <a:rPr kumimoji="0" lang="en-US" altLang="zh-TW" sz="2400" b="0" i="0" u="none" strike="noStrike" kern="1200" cap="none" spc="0" normalizeH="0" baseline="0" noProof="0" dirty="0">
                <a:ln>
                  <a:noFill/>
                </a:ln>
                <a:solidFill>
                  <a:schemeClr val="tx1"/>
                </a:solidFill>
                <a:effectLst/>
                <a:uLnTx/>
                <a:uFillTx/>
                <a:latin typeface="標楷體" panose="03000509000000000000" pitchFamily="65" charset="-120"/>
                <a:ea typeface="標楷體" panose="03000509000000000000" pitchFamily="65" charset="-120"/>
                <a:cs typeface="+mn-cs"/>
              </a:rPr>
              <a:t>2.</a:t>
            </a:r>
            <a:r>
              <a:rPr kumimoji="0" lang="zh-TW" altLang="zh-TW" sz="2400" b="0" i="0" u="none" strike="noStrike" kern="1200" cap="none" spc="0" normalizeH="0" baseline="0" noProof="0" dirty="0">
                <a:ln>
                  <a:noFill/>
                </a:ln>
                <a:solidFill>
                  <a:schemeClr val="tx1"/>
                </a:solidFill>
                <a:effectLst/>
                <a:uLnTx/>
                <a:uFillTx/>
                <a:latin typeface="標楷體" panose="03000509000000000000" pitchFamily="65" charset="-120"/>
                <a:ea typeface="標楷體" panose="03000509000000000000" pitchFamily="65" charset="-120"/>
                <a:cs typeface="+mn-cs"/>
              </a:rPr>
              <a:t>輸血</a:t>
            </a:r>
            <a:r>
              <a:rPr kumimoji="0" lang="en-US" altLang="zh-TW" sz="2400" b="0" i="0" u="none" strike="noStrike" kern="1200" cap="none" spc="0" normalizeH="0" baseline="0" noProof="0" dirty="0">
                <a:ln>
                  <a:noFill/>
                </a:ln>
                <a:solidFill>
                  <a:schemeClr val="tx1"/>
                </a:solidFill>
                <a:effectLst/>
                <a:uLnTx/>
                <a:uFillTx/>
                <a:latin typeface="標楷體" panose="03000509000000000000" pitchFamily="65" charset="-120"/>
                <a:ea typeface="標楷體" panose="03000509000000000000" pitchFamily="65" charset="-120"/>
                <a:cs typeface="+mn-cs"/>
              </a:rPr>
              <a:t>SET</a:t>
            </a:r>
            <a:r>
              <a:rPr kumimoji="0" lang="zh-TW" altLang="zh-TW" sz="2400" b="0" i="0" u="none" strike="noStrike" kern="1200" cap="none" spc="0" normalizeH="0" baseline="0" noProof="0" dirty="0">
                <a:ln>
                  <a:noFill/>
                </a:ln>
                <a:solidFill>
                  <a:schemeClr val="tx1"/>
                </a:solidFill>
                <a:effectLst/>
                <a:uLnTx/>
                <a:uFillTx/>
                <a:latin typeface="標楷體" panose="03000509000000000000" pitchFamily="65" charset="-120"/>
                <a:ea typeface="標楷體" panose="03000509000000000000" pitchFamily="65" charset="-120"/>
                <a:cs typeface="+mn-cs"/>
              </a:rPr>
              <a:t>無血液留存，再視醫囑給予輸液。</a:t>
            </a:r>
            <a:endParaRPr kumimoji="0" lang="en-US" altLang="zh-TW" sz="2400" b="0" i="0" u="none" strike="noStrike" kern="1200" cap="none" spc="0" normalizeH="0" baseline="0" noProof="0" dirty="0">
              <a:ln>
                <a:noFill/>
              </a:ln>
              <a:solidFill>
                <a:schemeClr val="tx1"/>
              </a:solidFill>
              <a:effectLst/>
              <a:uLnTx/>
              <a:uFillTx/>
              <a:latin typeface="標楷體" panose="03000509000000000000" pitchFamily="65" charset="-120"/>
              <a:ea typeface="標楷體" panose="03000509000000000000" pitchFamily="65" charset="-120"/>
              <a:cs typeface="+mn-cs"/>
            </a:endParaRPr>
          </a:p>
          <a:p>
            <a:pPr marL="228600" marR="0" lvl="0" indent="-228600" algn="l" defTabSz="914400" rtl="0" eaLnBrk="1" fontAlgn="base" latinLnBrk="0" hangingPunct="1">
              <a:lnSpc>
                <a:spcPct val="120000"/>
              </a:lnSpc>
              <a:spcBef>
                <a:spcPts val="1000"/>
              </a:spcBef>
              <a:spcAft>
                <a:spcPct val="0"/>
              </a:spcAft>
              <a:buClr>
                <a:schemeClr val="accent1"/>
              </a:buClr>
              <a:buSzPct val="160000"/>
              <a:buFont typeface="Arial" panose="020B0604020202020204" pitchFamily="34" charset="0"/>
              <a:buNone/>
              <a:defRPr/>
            </a:pPr>
            <a:endParaRPr kumimoji="0" lang="en-US" altLang="zh-TW" sz="800" b="1" i="0" u="none" strike="noStrike" kern="1200" cap="none" spc="0" normalizeH="0" baseline="0" noProof="0" dirty="0">
              <a:ln>
                <a:noFill/>
              </a:ln>
              <a:solidFill>
                <a:schemeClr val="tx1"/>
              </a:solidFill>
              <a:effectLst/>
              <a:uLnTx/>
              <a:uFillTx/>
              <a:latin typeface="標楷體" panose="03000509000000000000" pitchFamily="65" charset="-120"/>
              <a:ea typeface="標楷體" panose="03000509000000000000" pitchFamily="65" charset="-120"/>
              <a:cs typeface="+mn-cs"/>
            </a:endParaRPr>
          </a:p>
          <a:p>
            <a:pPr marL="228600" marR="0" lvl="0" indent="-228600" algn="l" defTabSz="914400" rtl="0" eaLnBrk="1" fontAlgn="base" latinLnBrk="0" hangingPunct="1">
              <a:lnSpc>
                <a:spcPct val="120000"/>
              </a:lnSpc>
              <a:spcBef>
                <a:spcPts val="200"/>
              </a:spcBef>
              <a:spcAft>
                <a:spcPct val="0"/>
              </a:spcAft>
              <a:buClr>
                <a:schemeClr val="accent1"/>
              </a:buClr>
              <a:buSzPct val="160000"/>
              <a:buFont typeface="Arial" panose="020B0604020202020204" pitchFamily="34" charset="0"/>
              <a:buNone/>
              <a:defRPr/>
            </a:pPr>
            <a:r>
              <a:rPr kumimoji="0" lang="en-US" altLang="zh-TW" sz="2400" b="0" i="0" u="none" strike="noStrike" kern="1200" cap="none" spc="0" normalizeH="0" baseline="0" noProof="0" dirty="0">
                <a:ln>
                  <a:noFill/>
                </a:ln>
                <a:solidFill>
                  <a:schemeClr val="tx1"/>
                </a:solidFill>
                <a:effectLst/>
                <a:uLnTx/>
                <a:uFillTx/>
                <a:latin typeface="標楷體" panose="03000509000000000000" pitchFamily="65" charset="-120"/>
                <a:ea typeface="標楷體" panose="03000509000000000000" pitchFamily="65" charset="-120"/>
                <a:cs typeface="+mn-cs"/>
              </a:rPr>
              <a:t>3.</a:t>
            </a:r>
            <a:r>
              <a:rPr kumimoji="0" lang="zh-TW" altLang="zh-TW" sz="2400" b="0" i="0" u="none" strike="noStrike" kern="1200" cap="none" spc="0" normalizeH="0" baseline="0" noProof="0" dirty="0">
                <a:ln>
                  <a:noFill/>
                </a:ln>
                <a:solidFill>
                  <a:schemeClr val="tx1"/>
                </a:solidFill>
                <a:effectLst/>
                <a:uLnTx/>
                <a:uFillTx/>
                <a:latin typeface="標楷體" panose="03000509000000000000" pitchFamily="65" charset="-120"/>
                <a:ea typeface="標楷體" panose="03000509000000000000" pitchFamily="65" charset="-120"/>
                <a:cs typeface="+mn-cs"/>
              </a:rPr>
              <a:t>繼續觀察病患有無異常</a:t>
            </a:r>
            <a:r>
              <a:rPr kumimoji="0" lang="zh-TW" altLang="en-US" sz="2400" b="0" i="0" u="none" strike="noStrike" kern="1200" cap="none" spc="0" normalizeH="0" baseline="0" noProof="0" dirty="0">
                <a:ln>
                  <a:noFill/>
                </a:ln>
                <a:solidFill>
                  <a:schemeClr val="tx1"/>
                </a:solidFill>
                <a:effectLst/>
                <a:uLnTx/>
                <a:uFillTx/>
                <a:latin typeface="標楷體" panose="03000509000000000000" pitchFamily="65" charset="-120"/>
                <a:ea typeface="標楷體" panose="03000509000000000000" pitchFamily="65" charset="-120"/>
                <a:cs typeface="+mn-cs"/>
              </a:rPr>
              <a:t>，</a:t>
            </a:r>
            <a:r>
              <a:rPr kumimoji="0" lang="zh-TW" altLang="zh-TW" sz="2400" b="0" i="0" u="none" strike="noStrike" kern="1200" cap="none" spc="0" normalizeH="0" baseline="0" noProof="0" dirty="0">
                <a:ln>
                  <a:noFill/>
                </a:ln>
                <a:solidFill>
                  <a:schemeClr val="tx1"/>
                </a:solidFill>
                <a:effectLst/>
                <a:uLnTx/>
                <a:uFillTx/>
                <a:latin typeface="標楷體" panose="03000509000000000000" pitchFamily="65" charset="-120"/>
                <a:ea typeface="標楷體" panose="03000509000000000000" pitchFamily="65" charset="-120"/>
                <a:cs typeface="+mn-cs"/>
              </a:rPr>
              <a:t>如輸血有反應，請在「輸血記錄單」反應欄上打勾。</a:t>
            </a:r>
            <a:endParaRPr kumimoji="0" lang="en-US" altLang="zh-TW" sz="2400" b="0" i="0" u="none" strike="noStrike" kern="1200" cap="none" spc="0" normalizeH="0" baseline="0" noProof="0" dirty="0">
              <a:ln>
                <a:noFill/>
              </a:ln>
              <a:solidFill>
                <a:schemeClr val="tx1"/>
              </a:solidFill>
              <a:effectLst/>
              <a:uLnTx/>
              <a:uFillTx/>
              <a:latin typeface="標楷體" panose="03000509000000000000" pitchFamily="65" charset="-120"/>
              <a:ea typeface="標楷體" panose="03000509000000000000" pitchFamily="65" charset="-120"/>
              <a:cs typeface="+mn-cs"/>
            </a:endParaRPr>
          </a:p>
          <a:p>
            <a:pPr marL="228600" marR="0" lvl="0" indent="-228600" algn="l" defTabSz="914400" rtl="0" eaLnBrk="1" fontAlgn="base" latinLnBrk="0" hangingPunct="1">
              <a:lnSpc>
                <a:spcPct val="120000"/>
              </a:lnSpc>
              <a:spcBef>
                <a:spcPts val="200"/>
              </a:spcBef>
              <a:spcAft>
                <a:spcPct val="0"/>
              </a:spcAft>
              <a:buClr>
                <a:schemeClr val="accent1"/>
              </a:buClr>
              <a:buSzPct val="160000"/>
              <a:buFont typeface="Arial" panose="020B0604020202020204" pitchFamily="34" charset="0"/>
              <a:buNone/>
              <a:defRPr/>
            </a:pPr>
            <a:endParaRPr kumimoji="0" lang="zh-TW" altLang="zh-TW" sz="800" b="0" i="0" u="none" strike="noStrike" kern="1200" cap="none" spc="0" normalizeH="0" baseline="0" noProof="0" dirty="0">
              <a:ln>
                <a:noFill/>
              </a:ln>
              <a:solidFill>
                <a:schemeClr val="tx1"/>
              </a:solidFill>
              <a:effectLst/>
              <a:uLnTx/>
              <a:uFillTx/>
              <a:latin typeface="標楷體" panose="03000509000000000000" pitchFamily="65" charset="-120"/>
              <a:ea typeface="標楷體" panose="03000509000000000000" pitchFamily="65" charset="-120"/>
              <a:cs typeface="+mn-cs"/>
            </a:endParaRPr>
          </a:p>
          <a:p>
            <a:pPr marL="228600" marR="0" lvl="0" indent="-228600" algn="l" defTabSz="914400" rtl="0" eaLnBrk="1" fontAlgn="base" latinLnBrk="0" hangingPunct="1">
              <a:lnSpc>
                <a:spcPct val="102000"/>
              </a:lnSpc>
              <a:spcBef>
                <a:spcPts val="50"/>
              </a:spcBef>
              <a:spcAft>
                <a:spcPct val="0"/>
              </a:spcAft>
              <a:buClr>
                <a:schemeClr val="accent1"/>
              </a:buClr>
              <a:buSzPct val="160000"/>
              <a:buFont typeface="Arial" panose="020B0604020202020204" pitchFamily="34" charset="0"/>
              <a:buNone/>
              <a:defRPr/>
            </a:pPr>
            <a:r>
              <a:rPr kumimoji="0" lang="en-US" altLang="zh-TW" sz="2400" b="0" i="0" u="none" strike="noStrike" kern="1200" cap="none" spc="0" normalizeH="0" baseline="0" noProof="0" dirty="0">
                <a:ln>
                  <a:noFill/>
                </a:ln>
                <a:solidFill>
                  <a:schemeClr val="tx1"/>
                </a:solidFill>
                <a:effectLst/>
                <a:uLnTx/>
                <a:uFillTx/>
                <a:latin typeface="標楷體" panose="03000509000000000000" pitchFamily="65" charset="-120"/>
                <a:ea typeface="標楷體" panose="03000509000000000000" pitchFamily="65" charset="-120"/>
                <a:cs typeface="+mn-cs"/>
              </a:rPr>
              <a:t>4.</a:t>
            </a:r>
            <a:r>
              <a:rPr kumimoji="0" lang="zh-TW" altLang="zh-TW" sz="2400" b="0" i="0" u="none" strike="noStrike" kern="1200" cap="none" spc="0" normalizeH="0" baseline="0" noProof="0" dirty="0">
                <a:ln>
                  <a:noFill/>
                </a:ln>
                <a:solidFill>
                  <a:schemeClr val="tx1"/>
                </a:solidFill>
                <a:effectLst/>
                <a:uLnTx/>
                <a:uFillTx/>
                <a:latin typeface="標楷體" panose="03000509000000000000" pitchFamily="65" charset="-120"/>
                <a:ea typeface="標楷體" panose="03000509000000000000" pitchFamily="65" charset="-120"/>
                <a:cs typeface="+mn-cs"/>
              </a:rPr>
              <a:t>輸血結束後，在電子「輸血記錄單」輸入結束時間、生命徵象。</a:t>
            </a:r>
            <a:endParaRPr kumimoji="0" lang="en-US" altLang="zh-TW" sz="2400" b="0" i="0" u="none" strike="noStrike" kern="1200" cap="none" spc="0" normalizeH="0" baseline="0" noProof="0" dirty="0">
              <a:ln>
                <a:noFill/>
              </a:ln>
              <a:solidFill>
                <a:schemeClr val="tx1"/>
              </a:solidFill>
              <a:effectLst/>
              <a:uLnTx/>
              <a:uFillTx/>
              <a:latin typeface="標楷體" panose="03000509000000000000" pitchFamily="65" charset="-120"/>
              <a:ea typeface="標楷體" panose="03000509000000000000" pitchFamily="65" charset="-120"/>
              <a:cs typeface="+mn-cs"/>
            </a:endParaRPr>
          </a:p>
          <a:p>
            <a:pPr marL="228600" marR="0" lvl="0" indent="-228600" algn="l" defTabSz="914400" rtl="0" eaLnBrk="1" fontAlgn="base" latinLnBrk="0" hangingPunct="1">
              <a:lnSpc>
                <a:spcPct val="102000"/>
              </a:lnSpc>
              <a:spcBef>
                <a:spcPts val="50"/>
              </a:spcBef>
              <a:spcAft>
                <a:spcPct val="0"/>
              </a:spcAft>
              <a:buClr>
                <a:schemeClr val="accent1"/>
              </a:buClr>
              <a:buSzPct val="160000"/>
              <a:buFont typeface="Arial" panose="020B0604020202020204" pitchFamily="34" charset="0"/>
              <a:buNone/>
              <a:defRPr/>
            </a:pPr>
            <a:endParaRPr kumimoji="0" lang="zh-TW" altLang="zh-TW" sz="800" b="0" i="0" u="none" strike="noStrike" kern="1200" cap="none" spc="0" normalizeH="0" baseline="0" noProof="0" dirty="0">
              <a:ln>
                <a:noFill/>
              </a:ln>
              <a:solidFill>
                <a:schemeClr val="tx1"/>
              </a:solidFill>
              <a:effectLst/>
              <a:uLnTx/>
              <a:uFillTx/>
              <a:latin typeface="標楷體" panose="03000509000000000000" pitchFamily="65" charset="-120"/>
              <a:ea typeface="標楷體" panose="03000509000000000000" pitchFamily="65" charset="-120"/>
              <a:cs typeface="+mn-cs"/>
            </a:endParaRPr>
          </a:p>
          <a:p>
            <a:pPr marL="228600" marR="0" lvl="0" indent="-228600" algn="l" defTabSz="914400" rtl="0" eaLnBrk="1" fontAlgn="base" latinLnBrk="0" hangingPunct="1">
              <a:lnSpc>
                <a:spcPct val="102000"/>
              </a:lnSpc>
              <a:spcBef>
                <a:spcPts val="1000"/>
              </a:spcBef>
              <a:spcAft>
                <a:spcPct val="0"/>
              </a:spcAft>
              <a:buClr>
                <a:schemeClr val="accent1"/>
              </a:buClr>
              <a:buSzPct val="160000"/>
              <a:buFont typeface="Arial" panose="020B0604020202020204" pitchFamily="34" charset="0"/>
              <a:buNone/>
              <a:defRPr/>
            </a:pPr>
            <a:r>
              <a:rPr kumimoji="0" lang="en-US" altLang="zh-TW" sz="2400" b="0" i="0" u="none" strike="noStrike" kern="1200" cap="none" spc="0" normalizeH="0" baseline="0" noProof="0" dirty="0">
                <a:ln>
                  <a:noFill/>
                </a:ln>
                <a:solidFill>
                  <a:schemeClr val="tx1"/>
                </a:solidFill>
                <a:effectLst/>
                <a:uLnTx/>
                <a:uFillTx/>
                <a:latin typeface="標楷體" panose="03000509000000000000" pitchFamily="65" charset="-120"/>
                <a:ea typeface="標楷體" panose="03000509000000000000" pitchFamily="65" charset="-120"/>
                <a:cs typeface="+mn-cs"/>
              </a:rPr>
              <a:t>5.</a:t>
            </a:r>
            <a:r>
              <a:rPr kumimoji="0" lang="zh-TW" altLang="zh-TW" sz="2400" b="0" i="0" u="none" strike="noStrike" kern="1200" cap="none" spc="0" normalizeH="0" baseline="0" noProof="0" dirty="0">
                <a:ln>
                  <a:noFill/>
                </a:ln>
                <a:solidFill>
                  <a:schemeClr val="tx1"/>
                </a:solidFill>
                <a:effectLst/>
                <a:uLnTx/>
                <a:uFillTx/>
                <a:latin typeface="標楷體" panose="03000509000000000000" pitchFamily="65" charset="-120"/>
                <a:ea typeface="標楷體" panose="03000509000000000000" pitchFamily="65" charset="-120"/>
                <a:cs typeface="+mn-cs"/>
              </a:rPr>
              <a:t>在電子「病患基本資料記錄單」上記錄各種血品之總輸血量。</a:t>
            </a:r>
          </a:p>
          <a:p>
            <a:pPr marL="228600" marR="0" lvl="0" indent="-228600" algn="l" defTabSz="914400" rtl="0" eaLnBrk="1" fontAlgn="base" latinLnBrk="0" hangingPunct="1">
              <a:lnSpc>
                <a:spcPct val="120000"/>
              </a:lnSpc>
              <a:spcBef>
                <a:spcPts val="1000"/>
              </a:spcBef>
              <a:spcAft>
                <a:spcPct val="0"/>
              </a:spcAft>
              <a:buClr>
                <a:schemeClr val="accent1"/>
              </a:buClr>
              <a:buSzPct val="160000"/>
              <a:buFont typeface="Arial" panose="020B0604020202020204" pitchFamily="34" charset="0"/>
              <a:buNone/>
              <a:defRPr/>
            </a:pPr>
            <a:endParaRPr kumimoji="0" lang="en-US" altLang="zh-TW" sz="2400" b="0" i="0" u="none" strike="noStrike" kern="1200" cap="none" spc="0" normalizeH="0" baseline="0" noProof="0" dirty="0">
              <a:ln>
                <a:noFill/>
              </a:ln>
              <a:solidFill>
                <a:schemeClr val="tx1"/>
              </a:solidFill>
              <a:effectLst/>
              <a:uLnTx/>
              <a:uFillTx/>
              <a:latin typeface="標楷體" panose="03000509000000000000" pitchFamily="65" charset="-120"/>
              <a:ea typeface="標楷體" panose="03000509000000000000" pitchFamily="65" charset="-120"/>
              <a:cs typeface="+mn-cs"/>
            </a:endParaRPr>
          </a:p>
          <a:p>
            <a:pPr marL="228600" marR="0" lvl="0" indent="-228600" algn="l" defTabSz="914400" rtl="0" eaLnBrk="1" fontAlgn="base" latinLnBrk="0" hangingPunct="1">
              <a:lnSpc>
                <a:spcPct val="120000"/>
              </a:lnSpc>
              <a:spcBef>
                <a:spcPts val="1000"/>
              </a:spcBef>
              <a:spcAft>
                <a:spcPct val="0"/>
              </a:spcAft>
              <a:buClr>
                <a:schemeClr val="accent1"/>
              </a:buClr>
              <a:buSzPct val="160000"/>
              <a:buFont typeface="Arial" panose="020B0604020202020204" pitchFamily="34" charset="0"/>
              <a:buNone/>
              <a:defRPr/>
            </a:pPr>
            <a:endParaRPr kumimoji="0" lang="en-US" altLang="zh-TW" sz="1800" b="0" i="0" u="none" strike="noStrike" kern="1200" cap="none" spc="0" normalizeH="0" baseline="0" noProof="0" dirty="0">
              <a:ln>
                <a:noFill/>
              </a:ln>
              <a:solidFill>
                <a:schemeClr val="tx1"/>
              </a:solidFill>
              <a:effectLst/>
              <a:uLnTx/>
              <a:uFillTx/>
              <a:latin typeface="細明體_HKSCS" panose="02020500000000000000" pitchFamily="18" charset="-120"/>
              <a:ea typeface="+mn-ea"/>
              <a:cs typeface="+mn-cs"/>
            </a:endParaRPr>
          </a:p>
          <a:p>
            <a:pPr marL="228600" marR="0" lvl="0" indent="-228600" algn="l" defTabSz="914400" rtl="0" eaLnBrk="1" fontAlgn="base" latinLnBrk="0" hangingPunct="1">
              <a:lnSpc>
                <a:spcPct val="120000"/>
              </a:lnSpc>
              <a:spcBef>
                <a:spcPts val="1000"/>
              </a:spcBef>
              <a:spcAft>
                <a:spcPct val="0"/>
              </a:spcAft>
              <a:buClr>
                <a:schemeClr val="accent1"/>
              </a:buClr>
              <a:buSzPct val="160000"/>
              <a:buFont typeface="Arial" panose="020B0604020202020204" pitchFamily="34" charset="0"/>
              <a:buChar char="•"/>
              <a:defRPr/>
            </a:pPr>
            <a:endParaRPr kumimoji="0" lang="zh-TW" altLang="en-US" sz="20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sz="quarter" idx="13"/>
          </p:nvPr>
        </p:nvSpPr>
        <p:spPr>
          <a:xfrm>
            <a:off x="685800" y="1316038"/>
            <a:ext cx="10394950" cy="5084763"/>
          </a:xfrm>
        </p:spPr>
        <p:txBody>
          <a:bodyPr vert="horz" wrap="square" lIns="91440" tIns="45720" rIns="91440" bIns="45720" numCol="1" rtlCol="0" anchor="ctr" anchorCtr="0" compatLnSpc="1">
            <a:normAutofit/>
          </a:bodyPr>
          <a:lstStyle/>
          <a:p>
            <a:pPr marL="0" marR="0" lvl="0" indent="0" algn="l" defTabSz="914400" rtl="0" eaLnBrk="1" fontAlgn="base" latinLnBrk="0" hangingPunct="1">
              <a:lnSpc>
                <a:spcPct val="120000"/>
              </a:lnSpc>
              <a:spcBef>
                <a:spcPts val="1000"/>
              </a:spcBef>
              <a:spcAft>
                <a:spcPct val="0"/>
              </a:spcAft>
              <a:buClr>
                <a:schemeClr val="accent1"/>
              </a:buClr>
              <a:buSzPct val="160000"/>
              <a:buFont typeface="Arial" panose="020B0604020202020204" pitchFamily="34" charset="0"/>
              <a:buNone/>
              <a:defRPr/>
            </a:pPr>
            <a:r>
              <a:rPr kumimoji="0" lang="en-US" altLang="zh-TW" sz="2400" b="1" i="0" u="none" strike="noStrike" kern="1200" cap="none" spc="0" normalizeH="0" baseline="0" noProof="0" dirty="0">
                <a:ln>
                  <a:noFill/>
                </a:ln>
                <a:solidFill>
                  <a:schemeClr val="tx1"/>
                </a:solidFill>
                <a:effectLst/>
                <a:uLnTx/>
                <a:uFillTx/>
                <a:latin typeface="標楷體" panose="03000509000000000000" pitchFamily="65" charset="-120"/>
                <a:ea typeface="標楷體" panose="03000509000000000000" pitchFamily="65" charset="-120"/>
                <a:cs typeface="+mn-cs"/>
              </a:rPr>
              <a:t>(</a:t>
            </a:r>
            <a:r>
              <a:rPr kumimoji="0" lang="zh-TW" altLang="en-US" sz="2400" b="1" i="0" u="none" strike="noStrike" kern="1200" cap="none" spc="0" normalizeH="0" baseline="0" noProof="0" dirty="0">
                <a:ln>
                  <a:noFill/>
                </a:ln>
                <a:solidFill>
                  <a:schemeClr val="tx1"/>
                </a:solidFill>
                <a:effectLst/>
                <a:uLnTx/>
                <a:uFillTx/>
                <a:latin typeface="標楷體" panose="03000509000000000000" pitchFamily="65" charset="-120"/>
                <a:ea typeface="標楷體" panose="03000509000000000000" pitchFamily="65" charset="-120"/>
                <a:cs typeface="+mn-cs"/>
              </a:rPr>
              <a:t>七</a:t>
            </a:r>
            <a:r>
              <a:rPr kumimoji="0" lang="en-US" altLang="zh-TW" sz="2400" b="1" i="0" u="none" strike="noStrike" kern="1200" cap="none" spc="0" normalizeH="0" baseline="0" noProof="0" dirty="0">
                <a:ln>
                  <a:noFill/>
                </a:ln>
                <a:solidFill>
                  <a:schemeClr val="tx1"/>
                </a:solidFill>
                <a:effectLst/>
                <a:uLnTx/>
                <a:uFillTx/>
                <a:latin typeface="標楷體" panose="03000509000000000000" pitchFamily="65" charset="-120"/>
                <a:ea typeface="標楷體" panose="03000509000000000000" pitchFamily="65" charset="-120"/>
                <a:cs typeface="+mn-cs"/>
              </a:rPr>
              <a:t>)</a:t>
            </a:r>
            <a:r>
              <a:rPr kumimoji="0" lang="zh-TW" altLang="zh-TW" sz="2400" b="1" i="0" u="none" strike="noStrike" kern="1200" cap="none" spc="0" normalizeH="0" baseline="0" noProof="0" dirty="0">
                <a:ln>
                  <a:noFill/>
                </a:ln>
                <a:solidFill>
                  <a:schemeClr val="tx1"/>
                </a:solidFill>
                <a:effectLst/>
                <a:uLnTx/>
                <a:uFillTx/>
                <a:latin typeface="標楷體" panose="03000509000000000000" pitchFamily="65" charset="-120"/>
                <a:ea typeface="標楷體" panose="03000509000000000000" pitchFamily="65" charset="-120"/>
                <a:cs typeface="+mn-cs"/>
              </a:rPr>
              <a:t>輸血</a:t>
            </a:r>
            <a:r>
              <a:rPr kumimoji="0" lang="zh-TW" altLang="en-US" sz="2400" b="1" i="0" u="none" strike="noStrike" kern="1200" cap="none" spc="0" normalizeH="0" baseline="0" noProof="0" dirty="0">
                <a:ln>
                  <a:noFill/>
                </a:ln>
                <a:solidFill>
                  <a:schemeClr val="tx1"/>
                </a:solidFill>
                <a:effectLst/>
                <a:uLnTx/>
                <a:uFillTx/>
                <a:latin typeface="標楷體" panose="03000509000000000000" pitchFamily="65" charset="-120"/>
                <a:ea typeface="標楷體" panose="03000509000000000000" pitchFamily="65" charset="-120"/>
                <a:cs typeface="+mn-cs"/>
              </a:rPr>
              <a:t>後</a:t>
            </a:r>
            <a:endParaRPr kumimoji="0" lang="en-US" altLang="zh-TW" sz="2400" b="1" i="0" u="none" strike="noStrike" kern="1200" cap="none" spc="0" normalizeH="0" baseline="0" noProof="0" dirty="0">
              <a:ln>
                <a:noFill/>
              </a:ln>
              <a:solidFill>
                <a:schemeClr val="tx1"/>
              </a:solidFill>
              <a:effectLst/>
              <a:uLnTx/>
              <a:uFillTx/>
              <a:latin typeface="標楷體" panose="03000509000000000000" pitchFamily="65" charset="-120"/>
              <a:ea typeface="標楷體" panose="03000509000000000000" pitchFamily="65" charset="-120"/>
              <a:cs typeface="+mn-cs"/>
            </a:endParaRPr>
          </a:p>
          <a:p>
            <a:pPr marL="228600" marR="0" lvl="0" indent="-228600" algn="l" defTabSz="914400" rtl="0" eaLnBrk="1" fontAlgn="base" latinLnBrk="0" hangingPunct="1">
              <a:lnSpc>
                <a:spcPct val="120000"/>
              </a:lnSpc>
              <a:spcBef>
                <a:spcPts val="1000"/>
              </a:spcBef>
              <a:spcAft>
                <a:spcPct val="0"/>
              </a:spcAft>
              <a:buClr>
                <a:schemeClr val="accent1"/>
              </a:buClr>
              <a:buSzPct val="160000"/>
              <a:buFont typeface="Arial" panose="020B0604020202020204" pitchFamily="34" charset="0"/>
              <a:buChar char="•"/>
              <a:defRPr/>
            </a:pPr>
            <a:endParaRPr kumimoji="0" lang="en-US" altLang="zh-TW" sz="800" b="1" i="0" u="none" strike="noStrike" kern="1200" cap="none" spc="0" normalizeH="0" baseline="0" noProof="0" dirty="0">
              <a:ln>
                <a:noFill/>
              </a:ln>
              <a:solidFill>
                <a:schemeClr val="tx1"/>
              </a:solidFill>
              <a:effectLst/>
              <a:uLnTx/>
              <a:uFillTx/>
              <a:latin typeface="標楷體" panose="03000509000000000000" pitchFamily="65" charset="-120"/>
              <a:ea typeface="標楷體" panose="03000509000000000000" pitchFamily="65" charset="-120"/>
              <a:cs typeface="+mn-cs"/>
            </a:endParaRPr>
          </a:p>
          <a:p>
            <a:pPr marL="228600" marR="0" lvl="0" indent="-228600" algn="l" defTabSz="914400" rtl="0" eaLnBrk="1" fontAlgn="base" latinLnBrk="0" hangingPunct="1">
              <a:lnSpc>
                <a:spcPct val="120000"/>
              </a:lnSpc>
              <a:spcBef>
                <a:spcPts val="1000"/>
              </a:spcBef>
              <a:spcAft>
                <a:spcPct val="0"/>
              </a:spcAft>
              <a:buClr>
                <a:schemeClr val="accent1"/>
              </a:buClr>
              <a:buSzPct val="160000"/>
              <a:buFont typeface="Arial" panose="020B0604020202020204" pitchFamily="34" charset="0"/>
              <a:buNone/>
              <a:defRPr/>
            </a:pPr>
            <a:r>
              <a:rPr kumimoji="0" lang="en-US" altLang="zh-TW" sz="2400" b="0" i="0" u="none" strike="noStrike" kern="1200" cap="none" spc="0" normalizeH="0" baseline="0" noProof="0" dirty="0">
                <a:ln>
                  <a:noFill/>
                </a:ln>
                <a:solidFill>
                  <a:schemeClr val="tx1"/>
                </a:solidFill>
                <a:effectLst/>
                <a:uLnTx/>
                <a:uFillTx/>
                <a:latin typeface="標楷體" panose="03000509000000000000" pitchFamily="65" charset="-120"/>
                <a:ea typeface="標楷體" panose="03000509000000000000" pitchFamily="65" charset="-120"/>
                <a:cs typeface="細明體" panose="02020509000000000000" pitchFamily="49" charset="-120"/>
              </a:rPr>
              <a:t>1.</a:t>
            </a:r>
            <a:r>
              <a:rPr kumimoji="0" lang="zh-TW" altLang="zh-TW" sz="2400" b="0" i="0" u="none" strike="noStrike" kern="1200" cap="none" spc="0" normalizeH="0" baseline="0" noProof="0" dirty="0">
                <a:ln>
                  <a:noFill/>
                </a:ln>
                <a:solidFill>
                  <a:schemeClr val="tx1"/>
                </a:solidFill>
                <a:effectLst/>
                <a:uLnTx/>
                <a:uFillTx/>
                <a:latin typeface="標楷體" panose="03000509000000000000" pitchFamily="65" charset="-120"/>
                <a:ea typeface="標楷體" panose="03000509000000000000" pitchFamily="65" charset="-120"/>
                <a:cs typeface="細明體" panose="02020509000000000000" pitchFamily="49" charset="-120"/>
              </a:rPr>
              <a:t>於 </a:t>
            </a:r>
            <a:r>
              <a:rPr kumimoji="0" lang="en-US" altLang="zh-TW" sz="2400" b="0" i="0" u="none" strike="noStrike" kern="1200" cap="none" spc="0" normalizeH="0" baseline="0" noProof="0" dirty="0">
                <a:ln>
                  <a:noFill/>
                </a:ln>
                <a:solidFill>
                  <a:schemeClr val="tx1"/>
                </a:solidFill>
                <a:effectLst/>
                <a:uLnTx/>
                <a:uFillTx/>
                <a:latin typeface="標楷體" panose="03000509000000000000" pitchFamily="65" charset="-120"/>
                <a:ea typeface="標楷體" panose="03000509000000000000" pitchFamily="65" charset="-120"/>
                <a:cs typeface="細明體" panose="02020509000000000000" pitchFamily="49" charset="-120"/>
              </a:rPr>
              <a:t>HIS </a:t>
            </a:r>
            <a:r>
              <a:rPr kumimoji="0" lang="zh-TW" altLang="zh-TW" sz="2400" b="0" i="0" u="none" strike="noStrike" kern="1200" cap="none" spc="0" normalizeH="0" baseline="0" noProof="0" dirty="0">
                <a:ln>
                  <a:noFill/>
                </a:ln>
                <a:solidFill>
                  <a:schemeClr val="tx1"/>
                </a:solidFill>
                <a:effectLst/>
                <a:uLnTx/>
                <a:uFillTx/>
                <a:latin typeface="標楷體" panose="03000509000000000000" pitchFamily="65" charset="-120"/>
                <a:ea typeface="標楷體" panose="03000509000000000000" pitchFamily="65" charset="-120"/>
                <a:cs typeface="細明體" panose="02020509000000000000" pitchFamily="49" charset="-120"/>
              </a:rPr>
              <a:t>系統之手術醫囑，選取麻醉中的「病患基本資料登錄」，並</a:t>
            </a:r>
            <a:r>
              <a:rPr kumimoji="0" lang="zh-TW" altLang="zh-TW" sz="2400" b="0" i="0" u="none" strike="noStrike" kern="1200" cap="none" spc="0" normalizeH="0" baseline="0" noProof="0" dirty="0">
                <a:ln>
                  <a:noFill/>
                </a:ln>
                <a:solidFill>
                  <a:schemeClr val="accent1"/>
                </a:solidFill>
                <a:effectLst/>
                <a:uLnTx/>
                <a:uFillTx/>
                <a:latin typeface="標楷體" panose="03000509000000000000" pitchFamily="65" charset="-120"/>
                <a:ea typeface="標楷體" panose="03000509000000000000" pitchFamily="65" charset="-120"/>
                <a:cs typeface="細明體" panose="02020509000000000000" pitchFamily="49" charset="-120"/>
              </a:rPr>
              <a:t>完成</a:t>
            </a:r>
            <a:r>
              <a:rPr kumimoji="0" lang="zh-TW" altLang="zh-TW" sz="2400" b="0" i="0" u="none" strike="noStrike" kern="1200" cap="none" spc="0" normalizeH="0" baseline="0" noProof="0" dirty="0">
                <a:ln>
                  <a:noFill/>
                </a:ln>
                <a:solidFill>
                  <a:schemeClr val="tx1"/>
                </a:solidFill>
                <a:effectLst/>
                <a:uLnTx/>
                <a:uFillTx/>
                <a:latin typeface="標楷體" panose="03000509000000000000" pitchFamily="65" charset="-120"/>
                <a:ea typeface="標楷體" panose="03000509000000000000" pitchFamily="65" charset="-120"/>
                <a:cs typeface="細明體" panose="02020509000000000000" pitchFamily="49" charset="-120"/>
              </a:rPr>
              <a:t>其中「</a:t>
            </a:r>
            <a:r>
              <a:rPr kumimoji="0" lang="zh-TW" altLang="zh-TW" sz="2400" b="0" i="0" u="none" strike="noStrike" kern="1200" cap="none" spc="0" normalizeH="0" baseline="0" noProof="0" dirty="0">
                <a:ln>
                  <a:noFill/>
                </a:ln>
                <a:solidFill>
                  <a:schemeClr val="accent1"/>
                </a:solidFill>
                <a:effectLst/>
                <a:uLnTx/>
                <a:uFillTx/>
                <a:latin typeface="標楷體" panose="03000509000000000000" pitchFamily="65" charset="-120"/>
                <a:ea typeface="標楷體" panose="03000509000000000000" pitchFamily="65" charset="-120"/>
                <a:cs typeface="細明體" panose="02020509000000000000" pitchFamily="49" charset="-120"/>
              </a:rPr>
              <a:t>輸血記錄單之電子記錄</a:t>
            </a:r>
            <a:r>
              <a:rPr kumimoji="0" lang="zh-TW" altLang="zh-TW" sz="2400" b="0" i="0" u="none" strike="noStrike" kern="1200" cap="none" spc="0" normalizeH="0" baseline="0" noProof="0" dirty="0">
                <a:ln>
                  <a:noFill/>
                </a:ln>
                <a:solidFill>
                  <a:schemeClr val="tx1"/>
                </a:solidFill>
                <a:effectLst/>
                <a:uLnTx/>
                <a:uFillTx/>
                <a:latin typeface="標楷體" panose="03000509000000000000" pitchFamily="65" charset="-120"/>
                <a:ea typeface="標楷體" panose="03000509000000000000" pitchFamily="65" charset="-120"/>
                <a:cs typeface="細明體" panose="02020509000000000000" pitchFamily="49" charset="-120"/>
              </a:rPr>
              <a:t>」。</a:t>
            </a:r>
            <a:endParaRPr kumimoji="0" lang="en-US" altLang="zh-TW" sz="2400" b="0" i="0" u="none" strike="noStrike" kern="1200" cap="none" spc="0" normalizeH="0" baseline="0" noProof="0" dirty="0">
              <a:ln>
                <a:noFill/>
              </a:ln>
              <a:solidFill>
                <a:schemeClr val="tx1"/>
              </a:solidFill>
              <a:effectLst/>
              <a:uLnTx/>
              <a:uFillTx/>
              <a:latin typeface="標楷體" panose="03000509000000000000" pitchFamily="65" charset="-120"/>
              <a:ea typeface="標楷體" panose="03000509000000000000" pitchFamily="65" charset="-120"/>
              <a:cs typeface="細明體" panose="02020509000000000000" pitchFamily="49" charset="-120"/>
            </a:endParaRPr>
          </a:p>
          <a:p>
            <a:pPr marL="228600" marR="0" lvl="0" indent="-228600" algn="l" defTabSz="914400" rtl="0" eaLnBrk="1" fontAlgn="base" latinLnBrk="0" hangingPunct="1">
              <a:lnSpc>
                <a:spcPct val="120000"/>
              </a:lnSpc>
              <a:spcBef>
                <a:spcPts val="1000"/>
              </a:spcBef>
              <a:spcAft>
                <a:spcPct val="0"/>
              </a:spcAft>
              <a:buClr>
                <a:schemeClr val="accent1"/>
              </a:buClr>
              <a:buSzPct val="160000"/>
              <a:buFont typeface="Arial" panose="020B0604020202020204" pitchFamily="34" charset="0"/>
              <a:buNone/>
              <a:defRPr/>
            </a:pPr>
            <a:endParaRPr kumimoji="0" lang="zh-TW" altLang="zh-TW" sz="800" b="0" i="0" u="none" strike="noStrike" kern="1200" cap="none" spc="0" normalizeH="0" baseline="0" noProof="0" dirty="0">
              <a:ln>
                <a:noFill/>
              </a:ln>
              <a:solidFill>
                <a:schemeClr val="tx1"/>
              </a:solidFill>
              <a:effectLst/>
              <a:uLnTx/>
              <a:uFillTx/>
              <a:latin typeface="標楷體" panose="03000509000000000000" pitchFamily="65" charset="-120"/>
              <a:ea typeface="標楷體" panose="03000509000000000000" pitchFamily="65" charset="-120"/>
              <a:cs typeface="細明體" panose="02020509000000000000" pitchFamily="49" charset="-120"/>
            </a:endParaRPr>
          </a:p>
          <a:p>
            <a:pPr marL="228600" marR="0" lvl="0" indent="-228600" algn="l" defTabSz="914400" rtl="0" eaLnBrk="1" fontAlgn="base" latinLnBrk="0" hangingPunct="1">
              <a:lnSpc>
                <a:spcPct val="102000"/>
              </a:lnSpc>
              <a:spcBef>
                <a:spcPts val="200"/>
              </a:spcBef>
              <a:spcAft>
                <a:spcPct val="0"/>
              </a:spcAft>
              <a:buClr>
                <a:schemeClr val="accent1"/>
              </a:buClr>
              <a:buSzPct val="160000"/>
              <a:buFont typeface="Arial" panose="020B0604020202020204" pitchFamily="34" charset="0"/>
              <a:buNone/>
              <a:defRPr/>
            </a:pPr>
            <a:r>
              <a:rPr kumimoji="0" lang="en-US" altLang="zh-TW" sz="2400" b="0" i="0" u="none" strike="noStrike" kern="1200" cap="none" spc="0" normalizeH="0" baseline="0" noProof="0" dirty="0">
                <a:ln>
                  <a:noFill/>
                </a:ln>
                <a:solidFill>
                  <a:schemeClr val="tx1"/>
                </a:solidFill>
                <a:effectLst/>
                <a:uLnTx/>
                <a:uFillTx/>
                <a:latin typeface="標楷體" panose="03000509000000000000" pitchFamily="65" charset="-120"/>
                <a:ea typeface="標楷體" panose="03000509000000000000" pitchFamily="65" charset="-120"/>
                <a:cs typeface="細明體" panose="02020509000000000000" pitchFamily="49" charset="-120"/>
              </a:rPr>
              <a:t>2.</a:t>
            </a:r>
            <a:r>
              <a:rPr kumimoji="0" lang="zh-TW" altLang="zh-TW" sz="2400" b="0" i="0" u="none" strike="noStrike" kern="1200" cap="none" spc="0" normalizeH="0" baseline="0" noProof="0" dirty="0">
                <a:ln>
                  <a:noFill/>
                </a:ln>
                <a:solidFill>
                  <a:schemeClr val="tx1"/>
                </a:solidFill>
                <a:effectLst/>
                <a:uLnTx/>
                <a:uFillTx/>
                <a:latin typeface="標楷體" panose="03000509000000000000" pitchFamily="65" charset="-120"/>
                <a:ea typeface="標楷體" panose="03000509000000000000" pitchFamily="65" charset="-120"/>
                <a:cs typeface="細明體" panose="02020509000000000000" pitchFamily="49" charset="-120"/>
              </a:rPr>
              <a:t>輸</a:t>
            </a:r>
            <a:r>
              <a:rPr kumimoji="0" lang="zh-TW" altLang="en-US" sz="2400" b="0" i="0" u="none" strike="noStrike" kern="1200" cap="none" spc="0" normalizeH="0" baseline="0" noProof="0" dirty="0">
                <a:ln>
                  <a:noFill/>
                </a:ln>
                <a:solidFill>
                  <a:schemeClr val="tx1"/>
                </a:solidFill>
                <a:effectLst/>
                <a:uLnTx/>
                <a:uFillTx/>
                <a:latin typeface="標楷體" panose="03000509000000000000" pitchFamily="65" charset="-120"/>
                <a:ea typeface="標楷體" panose="03000509000000000000" pitchFamily="65" charset="-120"/>
                <a:cs typeface="細明體" panose="02020509000000000000" pitchFamily="49" charset="-120"/>
              </a:rPr>
              <a:t>完</a:t>
            </a:r>
            <a:r>
              <a:rPr kumimoji="0" lang="zh-TW" altLang="zh-TW" sz="2400" b="0" i="0" u="none" strike="noStrike" kern="1200" cap="none" spc="0" normalizeH="0" baseline="0" noProof="0" dirty="0">
                <a:ln>
                  <a:noFill/>
                </a:ln>
                <a:solidFill>
                  <a:schemeClr val="tx1"/>
                </a:solidFill>
                <a:effectLst/>
                <a:uLnTx/>
                <a:uFillTx/>
                <a:latin typeface="標楷體" panose="03000509000000000000" pitchFamily="65" charset="-120"/>
                <a:ea typeface="標楷體" panose="03000509000000000000" pitchFamily="65" charset="-120"/>
                <a:cs typeface="細明體" panose="02020509000000000000" pitchFamily="49" charset="-120"/>
              </a:rPr>
              <a:t>血</a:t>
            </a:r>
            <a:r>
              <a:rPr kumimoji="0" lang="zh-TW" altLang="en-US" sz="2400" b="0" i="0" u="none" strike="noStrike" kern="1200" cap="none" spc="0" normalizeH="0" baseline="0" noProof="0" dirty="0">
                <a:ln>
                  <a:noFill/>
                </a:ln>
                <a:solidFill>
                  <a:schemeClr val="tx1"/>
                </a:solidFill>
                <a:effectLst/>
                <a:uLnTx/>
                <a:uFillTx/>
                <a:latin typeface="標楷體" panose="03000509000000000000" pitchFamily="65" charset="-120"/>
                <a:ea typeface="標楷體" panose="03000509000000000000" pitchFamily="65" charset="-120"/>
                <a:cs typeface="細明體" panose="02020509000000000000" pitchFamily="49" charset="-120"/>
              </a:rPr>
              <a:t>後麻醉電子</a:t>
            </a:r>
            <a:r>
              <a:rPr kumimoji="0" lang="zh-TW" altLang="zh-TW" sz="2400" b="0" i="0" u="none" strike="noStrike" kern="1200" cap="none" spc="0" normalizeH="0" baseline="0" noProof="0" dirty="0">
                <a:ln>
                  <a:noFill/>
                </a:ln>
                <a:solidFill>
                  <a:schemeClr val="tx1"/>
                </a:solidFill>
                <a:effectLst/>
                <a:uLnTx/>
                <a:uFillTx/>
                <a:latin typeface="標楷體" panose="03000509000000000000" pitchFamily="65" charset="-120"/>
                <a:ea typeface="標楷體" panose="03000509000000000000" pitchFamily="65" charset="-120"/>
                <a:cs typeface="細明體" panose="02020509000000000000" pitchFamily="49" charset="-120"/>
              </a:rPr>
              <a:t>記錄單</a:t>
            </a:r>
            <a:r>
              <a:rPr kumimoji="0" lang="zh-TW" altLang="en-US" sz="2400" b="0" i="0" u="none" strike="noStrike" kern="1200" cap="none" spc="0" normalizeH="0" baseline="0" noProof="0" dirty="0">
                <a:ln>
                  <a:noFill/>
                </a:ln>
                <a:solidFill>
                  <a:schemeClr val="tx1"/>
                </a:solidFill>
                <a:effectLst/>
                <a:uLnTx/>
                <a:uFillTx/>
                <a:latin typeface="標楷體" panose="03000509000000000000" pitchFamily="65" charset="-120"/>
                <a:ea typeface="標楷體" panose="03000509000000000000" pitchFamily="65" charset="-120"/>
                <a:cs typeface="細明體" panose="02020509000000000000" pitchFamily="49" charset="-120"/>
              </a:rPr>
              <a:t>上紀錄已輸入血袋數量</a:t>
            </a:r>
            <a:r>
              <a:rPr kumimoji="0" lang="zh-TW" altLang="zh-TW" sz="2400" b="0" i="0" u="none" strike="noStrike" kern="1200" cap="none" spc="0" normalizeH="0" baseline="0" noProof="0" dirty="0">
                <a:ln>
                  <a:noFill/>
                </a:ln>
                <a:solidFill>
                  <a:schemeClr val="tx1"/>
                </a:solidFill>
                <a:effectLst/>
                <a:uLnTx/>
                <a:uFillTx/>
                <a:latin typeface="標楷體" panose="03000509000000000000" pitchFamily="65" charset="-120"/>
                <a:ea typeface="標楷體" panose="03000509000000000000" pitchFamily="65" charset="-120"/>
                <a:cs typeface="細明體" panose="02020509000000000000" pitchFamily="49" charset="-120"/>
              </a:rPr>
              <a:t>。</a:t>
            </a:r>
            <a:endParaRPr kumimoji="0" lang="en-US" altLang="zh-TW" sz="2400" b="0" i="0" u="none" strike="noStrike" kern="1200" cap="none" spc="0" normalizeH="0" baseline="0" noProof="0" dirty="0">
              <a:ln>
                <a:noFill/>
              </a:ln>
              <a:solidFill>
                <a:schemeClr val="tx1"/>
              </a:solidFill>
              <a:effectLst/>
              <a:uLnTx/>
              <a:uFillTx/>
              <a:latin typeface="標楷體" panose="03000509000000000000" pitchFamily="65" charset="-120"/>
              <a:ea typeface="標楷體" panose="03000509000000000000" pitchFamily="65" charset="-120"/>
              <a:cs typeface="細明體" panose="02020509000000000000" pitchFamily="49" charset="-120"/>
            </a:endParaRPr>
          </a:p>
          <a:p>
            <a:pPr marL="228600" marR="0" lvl="0" indent="-228600" algn="l" defTabSz="914400" rtl="0" eaLnBrk="1" fontAlgn="base" latinLnBrk="0" hangingPunct="1">
              <a:lnSpc>
                <a:spcPct val="102000"/>
              </a:lnSpc>
              <a:spcBef>
                <a:spcPts val="200"/>
              </a:spcBef>
              <a:spcAft>
                <a:spcPct val="0"/>
              </a:spcAft>
              <a:buClr>
                <a:schemeClr val="accent1"/>
              </a:buClr>
              <a:buSzPct val="160000"/>
              <a:buFont typeface="Arial" panose="020B0604020202020204" pitchFamily="34" charset="0"/>
              <a:buNone/>
              <a:defRPr/>
            </a:pPr>
            <a:endParaRPr kumimoji="0" lang="zh-TW" altLang="zh-TW" sz="800" b="0" i="0" u="none" strike="noStrike" kern="1200" cap="none" spc="0" normalizeH="0" baseline="0" noProof="0" dirty="0">
              <a:ln>
                <a:noFill/>
              </a:ln>
              <a:solidFill>
                <a:schemeClr val="tx1"/>
              </a:solidFill>
              <a:effectLst/>
              <a:uLnTx/>
              <a:uFillTx/>
              <a:latin typeface="標楷體" panose="03000509000000000000" pitchFamily="65" charset="-120"/>
              <a:ea typeface="標楷體" panose="03000509000000000000" pitchFamily="65" charset="-120"/>
              <a:cs typeface="細明體" panose="02020509000000000000" pitchFamily="49" charset="-120"/>
            </a:endParaRPr>
          </a:p>
          <a:p>
            <a:pPr marL="228600" marR="0" lvl="0" indent="-228600" algn="l" defTabSz="914400" rtl="0" eaLnBrk="1" fontAlgn="base" latinLnBrk="0" hangingPunct="1">
              <a:lnSpc>
                <a:spcPct val="101000"/>
              </a:lnSpc>
              <a:spcBef>
                <a:spcPts val="1000"/>
              </a:spcBef>
              <a:spcAft>
                <a:spcPct val="0"/>
              </a:spcAft>
              <a:buClr>
                <a:schemeClr val="accent1"/>
              </a:buClr>
              <a:buSzPct val="160000"/>
              <a:buFont typeface="Arial" panose="020B0604020202020204" pitchFamily="34" charset="0"/>
              <a:buNone/>
              <a:defRPr/>
            </a:pPr>
            <a:r>
              <a:rPr kumimoji="0" lang="en-US" altLang="zh-TW" sz="2400" b="0" i="0" u="none" strike="noStrike" kern="1200" cap="none" spc="0" normalizeH="0" baseline="0" noProof="0" dirty="0">
                <a:ln>
                  <a:noFill/>
                </a:ln>
                <a:solidFill>
                  <a:schemeClr val="tx1"/>
                </a:solidFill>
                <a:effectLst/>
                <a:uLnTx/>
                <a:uFillTx/>
                <a:latin typeface="標楷體" panose="03000509000000000000" pitchFamily="65" charset="-120"/>
                <a:ea typeface="標楷體" panose="03000509000000000000" pitchFamily="65" charset="-120"/>
                <a:cs typeface="細明體" panose="02020509000000000000" pitchFamily="49" charset="-120"/>
              </a:rPr>
              <a:t>3.</a:t>
            </a:r>
            <a:r>
              <a:rPr kumimoji="0" lang="zh-TW" altLang="zh-TW" sz="2400" b="0" i="0" u="none" strike="noStrike" kern="1200" cap="none" spc="0" normalizeH="0" baseline="0" noProof="0" dirty="0">
                <a:ln>
                  <a:noFill/>
                </a:ln>
                <a:solidFill>
                  <a:schemeClr val="tx1"/>
                </a:solidFill>
                <a:effectLst/>
                <a:uLnTx/>
                <a:uFillTx/>
                <a:latin typeface="標楷體" panose="03000509000000000000" pitchFamily="65" charset="-120"/>
                <a:ea typeface="標楷體" panose="03000509000000000000" pitchFamily="65" charset="-120"/>
                <a:cs typeface="細明體" panose="02020509000000000000" pitchFamily="49" charset="-120"/>
              </a:rPr>
              <a:t>若於術中已叫之血袋，且於手術結束後未完成輸血者，依上面之步驟，完成輸血開始時間。其輸血結束時間則輸入病人手術結束之時間，並於輸血反應之欄位，點選轉出後存檔確認。</a:t>
            </a:r>
          </a:p>
          <a:p>
            <a:pPr marL="228600" marR="0" lvl="0" indent="-228600" algn="l" defTabSz="914400" rtl="0" eaLnBrk="1" fontAlgn="base" latinLnBrk="0" hangingPunct="1">
              <a:lnSpc>
                <a:spcPct val="120000"/>
              </a:lnSpc>
              <a:spcBef>
                <a:spcPts val="1000"/>
              </a:spcBef>
              <a:spcAft>
                <a:spcPct val="0"/>
              </a:spcAft>
              <a:buClr>
                <a:schemeClr val="accent1"/>
              </a:buClr>
              <a:buSzPct val="160000"/>
              <a:buFont typeface="Arial" panose="020B0604020202020204" pitchFamily="34" charset="0"/>
              <a:buNone/>
              <a:defRPr/>
            </a:pPr>
            <a:endParaRPr kumimoji="0" lang="en-US" altLang="zh-TW" sz="2400" b="1" i="0" u="none" strike="noStrike" kern="1200" cap="none" spc="0" normalizeH="0" baseline="0" noProof="0" dirty="0">
              <a:ln>
                <a:noFill/>
              </a:ln>
              <a:solidFill>
                <a:schemeClr val="tx1"/>
              </a:solidFill>
              <a:effectLst/>
              <a:uLnTx/>
              <a:uFillTx/>
              <a:latin typeface="標楷體" panose="03000509000000000000" pitchFamily="65" charset="-120"/>
              <a:ea typeface="標楷體" panose="03000509000000000000" pitchFamily="65" charset="-120"/>
              <a:cs typeface="+mn-cs"/>
            </a:endParaRPr>
          </a:p>
          <a:p>
            <a:pPr marL="228600" marR="0" lvl="0" indent="-228600" algn="l" defTabSz="914400" rtl="0" eaLnBrk="1" fontAlgn="base" latinLnBrk="0" hangingPunct="1">
              <a:lnSpc>
                <a:spcPct val="120000"/>
              </a:lnSpc>
              <a:spcBef>
                <a:spcPts val="1000"/>
              </a:spcBef>
              <a:spcAft>
                <a:spcPct val="0"/>
              </a:spcAft>
              <a:buClr>
                <a:schemeClr val="accent1"/>
              </a:buClr>
              <a:buSzPct val="160000"/>
              <a:buFont typeface="Arial" panose="020B0604020202020204" pitchFamily="34" charset="0"/>
              <a:buChar char="•"/>
              <a:defRPr/>
            </a:pPr>
            <a:endParaRPr kumimoji="0" lang="en-US" altLang="zh-TW" sz="2000" b="1" i="0" u="none" strike="noStrike" kern="1200" cap="none" spc="0" normalizeH="0" baseline="0" noProof="0" dirty="0">
              <a:ln>
                <a:noFill/>
              </a:ln>
              <a:solidFill>
                <a:schemeClr val="tx1"/>
              </a:solidFill>
              <a:effectLst/>
              <a:uLnTx/>
              <a:uFillTx/>
              <a:latin typeface="標楷體" panose="03000509000000000000" pitchFamily="65" charset="-120"/>
              <a:ea typeface="標楷體" panose="03000509000000000000" pitchFamily="65" charset="-120"/>
              <a:cs typeface="+mn-cs"/>
            </a:endParaRPr>
          </a:p>
          <a:p>
            <a:pPr marL="228600" marR="0" lvl="0" indent="-228600" algn="l" defTabSz="914400" rtl="0" eaLnBrk="1" fontAlgn="base" latinLnBrk="0" hangingPunct="1">
              <a:lnSpc>
                <a:spcPct val="120000"/>
              </a:lnSpc>
              <a:spcBef>
                <a:spcPts val="1000"/>
              </a:spcBef>
              <a:spcAft>
                <a:spcPct val="0"/>
              </a:spcAft>
              <a:buClr>
                <a:schemeClr val="accent1"/>
              </a:buClr>
              <a:buSzPct val="160000"/>
              <a:buFont typeface="Arial" panose="020B0604020202020204" pitchFamily="34" charset="0"/>
              <a:buChar char="•"/>
              <a:defRPr/>
            </a:pPr>
            <a:endParaRPr kumimoji="0" lang="en-US" altLang="zh-TW" sz="2000" b="1" i="0" u="none" strike="noStrike" kern="1200" cap="none" spc="0" normalizeH="0" baseline="0" noProof="0" dirty="0">
              <a:ln>
                <a:noFill/>
              </a:ln>
              <a:solidFill>
                <a:schemeClr val="tx1"/>
              </a:solidFill>
              <a:effectLst/>
              <a:uLnTx/>
              <a:uFillTx/>
              <a:latin typeface="標楷體" panose="03000509000000000000" pitchFamily="65" charset="-120"/>
              <a:ea typeface="標楷體" panose="03000509000000000000" pitchFamily="65" charset="-120"/>
              <a:cs typeface="+mn-cs"/>
            </a:endParaRPr>
          </a:p>
          <a:p>
            <a:pPr marL="228600" marR="0" lvl="0" indent="-228600" algn="l" defTabSz="914400" rtl="0" eaLnBrk="1" fontAlgn="base" latinLnBrk="0" hangingPunct="1">
              <a:lnSpc>
                <a:spcPct val="120000"/>
              </a:lnSpc>
              <a:spcBef>
                <a:spcPts val="1000"/>
              </a:spcBef>
              <a:spcAft>
                <a:spcPct val="0"/>
              </a:spcAft>
              <a:buClr>
                <a:schemeClr val="accent1"/>
              </a:buClr>
              <a:buSzPct val="160000"/>
              <a:buFont typeface="Arial" panose="020B0604020202020204" pitchFamily="34" charset="0"/>
              <a:buChar char="•"/>
              <a:defRPr/>
            </a:pPr>
            <a:endParaRPr kumimoji="0" lang="zh-TW" altLang="en-US" sz="20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sz="quarter" idx="13"/>
          </p:nvPr>
        </p:nvSpPr>
        <p:spPr>
          <a:xfrm>
            <a:off x="452438" y="287338"/>
            <a:ext cx="10668000" cy="6303963"/>
          </a:xfrm>
        </p:spPr>
        <p:txBody>
          <a:bodyPr vert="horz" wrap="square" lIns="91440" tIns="45720" rIns="91440" bIns="45720" numCol="1" rtlCol="0" anchor="ctr" anchorCtr="0" compatLnSpc="1"/>
          <a:lstStyle/>
          <a:p>
            <a:pPr marL="0" indent="0" algn="ctr" defTabSz="914400" eaLnBrk="1" hangingPunct="1">
              <a:lnSpc>
                <a:spcPct val="102000"/>
              </a:lnSpc>
              <a:buClr>
                <a:schemeClr val="accent1"/>
              </a:buClr>
              <a:buSzPct val="160000"/>
              <a:buFont typeface="Arial" panose="020B0604020202020204" pitchFamily="34" charset="0"/>
              <a:buNone/>
              <a:tabLst>
                <a:tab pos="168275" algn="l"/>
                <a:tab pos="233680" algn="l"/>
              </a:tabLst>
            </a:pPr>
            <a:r>
              <a:rPr lang="zh-TW" altLang="zh-TW" sz="2400" b="1" dirty="0">
                <a:solidFill>
                  <a:schemeClr val="accent1"/>
                </a:solidFill>
                <a:latin typeface="標楷體" panose="03000509000000000000" pitchFamily="65" charset="-120"/>
                <a:ea typeface="標楷體" panose="03000509000000000000" pitchFamily="65" charset="-120"/>
              </a:rPr>
              <a:t>注意事項</a:t>
            </a:r>
            <a:endParaRPr lang="en-US" altLang="zh-TW" sz="2400" b="1" dirty="0">
              <a:solidFill>
                <a:schemeClr val="accent1"/>
              </a:solidFill>
              <a:latin typeface="標楷體" panose="03000509000000000000" pitchFamily="65" charset="-120"/>
              <a:ea typeface="標楷體" panose="03000509000000000000" pitchFamily="65" charset="-120"/>
            </a:endParaRPr>
          </a:p>
          <a:p>
            <a:pPr marL="0" indent="0" defTabSz="914400" eaLnBrk="1" hangingPunct="1">
              <a:lnSpc>
                <a:spcPct val="102000"/>
              </a:lnSpc>
              <a:buClr>
                <a:schemeClr val="accent1"/>
              </a:buClr>
              <a:buSzPct val="160000"/>
              <a:buFont typeface="Arial" panose="020B0604020202020204" pitchFamily="34" charset="0"/>
              <a:buNone/>
              <a:tabLst>
                <a:tab pos="168275" algn="l"/>
                <a:tab pos="233680" algn="l"/>
              </a:tabLst>
            </a:pPr>
            <a:endParaRPr lang="en-US" altLang="zh-TW" sz="800" dirty="0">
              <a:solidFill>
                <a:schemeClr val="accent1"/>
              </a:solidFill>
              <a:latin typeface="標楷體" panose="03000509000000000000" pitchFamily="65" charset="-120"/>
              <a:ea typeface="標楷體" panose="03000509000000000000" pitchFamily="65" charset="-120"/>
            </a:endParaRPr>
          </a:p>
          <a:p>
            <a:pPr marL="0" indent="0" defTabSz="914400" eaLnBrk="1" hangingPunct="1">
              <a:lnSpc>
                <a:spcPct val="102000"/>
              </a:lnSpc>
              <a:buClr>
                <a:schemeClr val="accent1"/>
              </a:buClr>
              <a:buSzPct val="160000"/>
              <a:buFont typeface="Arial" panose="020B0604020202020204" pitchFamily="34" charset="0"/>
              <a:buNone/>
              <a:tabLst>
                <a:tab pos="168275" algn="l"/>
                <a:tab pos="233680" algn="l"/>
              </a:tabLst>
            </a:pPr>
            <a:r>
              <a:rPr lang="en-US" altLang="zh-TW" sz="2400" dirty="0">
                <a:latin typeface="標楷體" panose="03000509000000000000" pitchFamily="65" charset="-120"/>
                <a:ea typeface="標楷體" panose="03000509000000000000" pitchFamily="65" charset="-120"/>
              </a:rPr>
              <a:t>1.</a:t>
            </a:r>
            <a:r>
              <a:rPr lang="zh-TW" altLang="zh-TW" sz="2400" dirty="0">
                <a:latin typeface="標楷體" panose="03000509000000000000" pitchFamily="65" charset="-120"/>
                <a:ea typeface="標楷體" panose="03000509000000000000" pitchFamily="65" charset="-120"/>
              </a:rPr>
              <a:t>必須</a:t>
            </a:r>
            <a:r>
              <a:rPr lang="zh-TW" altLang="en-US" sz="2400" dirty="0">
                <a:latin typeface="標楷體" panose="03000509000000000000" pitchFamily="65" charset="-120"/>
                <a:ea typeface="標楷體" panose="03000509000000000000" pitchFamily="65" charset="-120"/>
              </a:rPr>
              <a:t>確認</a:t>
            </a:r>
            <a:r>
              <a:rPr lang="zh-TW" altLang="zh-TW" sz="2400" dirty="0">
                <a:latin typeface="標楷體" panose="03000509000000000000" pitchFamily="65" charset="-120"/>
                <a:ea typeface="標楷體" panose="03000509000000000000" pitchFamily="65" charset="-120"/>
              </a:rPr>
              <a:t>病人是否有簽署輸血同意書。</a:t>
            </a:r>
            <a:endParaRPr lang="zh-TW" altLang="zh-TW" sz="800" dirty="0">
              <a:latin typeface="標楷體" panose="03000509000000000000" pitchFamily="65" charset="-120"/>
              <a:ea typeface="標楷體" panose="03000509000000000000" pitchFamily="65" charset="-120"/>
            </a:endParaRPr>
          </a:p>
          <a:p>
            <a:pPr marL="0" indent="0" defTabSz="914400" eaLnBrk="1" hangingPunct="1">
              <a:buClr>
                <a:schemeClr val="accent1"/>
              </a:buClr>
              <a:buSzPct val="160000"/>
              <a:buFont typeface="Arial" panose="020B0604020202020204" pitchFamily="34" charset="0"/>
              <a:buNone/>
              <a:tabLst>
                <a:tab pos="168275" algn="l"/>
                <a:tab pos="233680" algn="l"/>
              </a:tabLst>
            </a:pPr>
            <a:r>
              <a:rPr lang="en-US" altLang="zh-TW" sz="2400" dirty="0">
                <a:latin typeface="標楷體" panose="03000509000000000000" pitchFamily="65" charset="-120"/>
                <a:ea typeface="標楷體" panose="03000509000000000000" pitchFamily="65" charset="-120"/>
              </a:rPr>
              <a:t>2.</a:t>
            </a:r>
            <a:r>
              <a:rPr lang="zh-TW" altLang="zh-TW" sz="2400" dirty="0">
                <a:latin typeface="標楷體" panose="03000509000000000000" pitchFamily="65" charset="-120"/>
                <a:ea typeface="標楷體" panose="03000509000000000000" pitchFamily="65" charset="-120"/>
              </a:rPr>
              <a:t>交接班</a:t>
            </a:r>
            <a:r>
              <a:rPr lang="zh-TW" altLang="en-US" sz="2400" dirty="0">
                <a:latin typeface="標楷體" panose="03000509000000000000" pitchFamily="65" charset="-120"/>
                <a:ea typeface="標楷體" panose="03000509000000000000" pitchFamily="65" charset="-120"/>
              </a:rPr>
              <a:t>時機</a:t>
            </a:r>
            <a:r>
              <a:rPr lang="zh-TW" altLang="zh-TW" sz="2400" dirty="0">
                <a:latin typeface="標楷體" panose="03000509000000000000" pitchFamily="65" charset="-120"/>
                <a:ea typeface="標楷體" panose="03000509000000000000" pitchFamily="65" charset="-120"/>
              </a:rPr>
              <a:t>：如</a:t>
            </a:r>
            <a:r>
              <a:rPr lang="zh-TW" altLang="zh-TW" sz="2400" dirty="0">
                <a:solidFill>
                  <a:schemeClr val="accent1"/>
                </a:solidFill>
                <a:latin typeface="標楷體" panose="03000509000000000000" pitchFamily="65" charset="-120"/>
                <a:ea typeface="標楷體" panose="03000509000000000000" pitchFamily="65" charset="-120"/>
              </a:rPr>
              <a:t>上廁所</a:t>
            </a:r>
            <a:r>
              <a:rPr lang="zh-TW" altLang="zh-TW" sz="2400" dirty="0">
                <a:latin typeface="標楷體" panose="03000509000000000000" pitchFamily="65" charset="-120"/>
                <a:ea typeface="標楷體" panose="03000509000000000000" pitchFamily="65" charset="-120"/>
              </a:rPr>
              <a:t>、</a:t>
            </a:r>
            <a:r>
              <a:rPr lang="zh-TW" altLang="zh-TW" sz="2400" dirty="0">
                <a:solidFill>
                  <a:schemeClr val="accent1"/>
                </a:solidFill>
                <a:latin typeface="標楷體" panose="03000509000000000000" pitchFamily="65" charset="-120"/>
                <a:ea typeface="標楷體" panose="03000509000000000000" pitchFamily="65" charset="-120"/>
              </a:rPr>
              <a:t>吃飯</a:t>
            </a:r>
            <a:r>
              <a:rPr lang="zh-TW" altLang="zh-TW" sz="2400" dirty="0">
                <a:latin typeface="標楷體" panose="03000509000000000000" pitchFamily="65" charset="-120"/>
                <a:ea typeface="標楷體" panose="03000509000000000000" pitchFamily="65" charset="-120"/>
              </a:rPr>
              <a:t>、</a:t>
            </a:r>
            <a:r>
              <a:rPr lang="zh-TW" altLang="zh-TW" sz="2400" dirty="0">
                <a:solidFill>
                  <a:schemeClr val="accent1"/>
                </a:solidFill>
                <a:latin typeface="標楷體" panose="03000509000000000000" pitchFamily="65" charset="-120"/>
                <a:ea typeface="標楷體" panose="03000509000000000000" pitchFamily="65" charset="-120"/>
              </a:rPr>
              <a:t>臨時離開</a:t>
            </a:r>
            <a:r>
              <a:rPr lang="zh-TW" altLang="zh-TW" sz="2400" dirty="0">
                <a:latin typeface="標楷體" panose="03000509000000000000" pitchFamily="65" charset="-120"/>
                <a:ea typeface="標楷體" panose="03000509000000000000" pitchFamily="65" charset="-120"/>
              </a:rPr>
              <a:t>、</a:t>
            </a:r>
            <a:r>
              <a:rPr lang="zh-TW" altLang="zh-TW" sz="2400" dirty="0">
                <a:solidFill>
                  <a:schemeClr val="accent1"/>
                </a:solidFill>
                <a:latin typeface="標楷體" panose="03000509000000000000" pitchFamily="65" charset="-120"/>
                <a:ea typeface="標楷體" panose="03000509000000000000" pitchFamily="65" charset="-120"/>
              </a:rPr>
              <a:t>上、下班</a:t>
            </a:r>
            <a:r>
              <a:rPr lang="zh-TW" altLang="zh-TW" sz="2400" dirty="0">
                <a:latin typeface="標楷體" panose="03000509000000000000" pitchFamily="65" charset="-120"/>
                <a:ea typeface="標楷體" panose="03000509000000000000" pitchFamily="65" charset="-120"/>
              </a:rPr>
              <a:t>交接</a:t>
            </a:r>
            <a:r>
              <a:rPr lang="zh-TW" altLang="en-US" sz="2400" dirty="0">
                <a:latin typeface="標楷體" panose="03000509000000000000" pitchFamily="65" charset="-120"/>
                <a:ea typeface="標楷體" panose="03000509000000000000" pitchFamily="65" charset="-120"/>
              </a:rPr>
              <a:t>或於</a:t>
            </a:r>
            <a:r>
              <a:rPr lang="zh-TW" altLang="zh-TW" sz="2400" dirty="0">
                <a:latin typeface="標楷體" panose="03000509000000000000" pitchFamily="65" charset="-120"/>
                <a:ea typeface="標楷體" panose="03000509000000000000" pitchFamily="65" charset="-120"/>
              </a:rPr>
              <a:t>等候室接病人</a:t>
            </a:r>
            <a:r>
              <a:rPr lang="en-US" altLang="zh-TW" sz="2400" dirty="0">
                <a:latin typeface="標楷體" panose="03000509000000000000" pitchFamily="65" charset="-120"/>
                <a:ea typeface="標楷體" panose="03000509000000000000" pitchFamily="65" charset="-120"/>
              </a:rPr>
              <a:t>(</a:t>
            </a:r>
            <a:r>
              <a:rPr lang="zh-TW" altLang="zh-TW" sz="2400" dirty="0">
                <a:latin typeface="標楷體" panose="03000509000000000000" pitchFamily="65" charset="-120"/>
                <a:ea typeface="標楷體" panose="03000509000000000000" pitchFamily="65" charset="-120"/>
              </a:rPr>
              <a:t>包括病房、急診、加護病房的病人</a:t>
            </a:r>
            <a:r>
              <a:rPr lang="en-US" altLang="zh-TW" sz="2400" dirty="0">
                <a:latin typeface="標楷體" panose="03000509000000000000" pitchFamily="65" charset="-120"/>
                <a:ea typeface="標楷體" panose="03000509000000000000" pitchFamily="65" charset="-120"/>
              </a:rPr>
              <a:t>)</a:t>
            </a:r>
            <a:r>
              <a:rPr lang="zh-TW" altLang="zh-TW" sz="2400" dirty="0">
                <a:latin typeface="標楷體" panose="03000509000000000000" pitchFamily="65" charset="-120"/>
                <a:ea typeface="標楷體" panose="03000509000000000000" pitchFamily="65" charset="-120"/>
              </a:rPr>
              <a:t>，送</a:t>
            </a:r>
            <a:r>
              <a:rPr lang="zh-TW" altLang="zh-TW" sz="2400" dirty="0">
                <a:solidFill>
                  <a:schemeClr val="accent1"/>
                </a:solidFill>
                <a:latin typeface="標楷體" panose="03000509000000000000" pitchFamily="65" charset="-120"/>
                <a:ea typeface="標楷體" panose="03000509000000000000" pitchFamily="65" charset="-120"/>
              </a:rPr>
              <a:t>恢復室</a:t>
            </a:r>
            <a:r>
              <a:rPr lang="zh-TW" altLang="zh-TW" sz="2400" dirty="0">
                <a:latin typeface="標楷體" panose="03000509000000000000" pitchFamily="65" charset="-120"/>
                <a:ea typeface="標楷體" panose="03000509000000000000" pitchFamily="65" charset="-120"/>
              </a:rPr>
              <a:t>之交接及送</a:t>
            </a:r>
            <a:r>
              <a:rPr lang="zh-TW" altLang="zh-TW" sz="2400" dirty="0">
                <a:solidFill>
                  <a:schemeClr val="accent1"/>
                </a:solidFill>
                <a:latin typeface="標楷體" panose="03000509000000000000" pitchFamily="65" charset="-120"/>
                <a:ea typeface="標楷體" panose="03000509000000000000" pitchFamily="65" charset="-120"/>
              </a:rPr>
              <a:t>加護病房</a:t>
            </a:r>
            <a:r>
              <a:rPr lang="zh-TW" altLang="zh-TW" sz="2400" dirty="0">
                <a:latin typeface="標楷體" panose="03000509000000000000" pitchFamily="65" charset="-120"/>
                <a:ea typeface="標楷體" panose="03000509000000000000" pitchFamily="65" charset="-120"/>
              </a:rPr>
              <a:t>病患之交接。</a:t>
            </a:r>
            <a:endParaRPr lang="en-US" altLang="zh-TW" sz="2400" dirty="0">
              <a:latin typeface="標楷體" panose="03000509000000000000" pitchFamily="65" charset="-120"/>
              <a:ea typeface="標楷體" panose="03000509000000000000" pitchFamily="65" charset="-120"/>
            </a:endParaRPr>
          </a:p>
          <a:p>
            <a:pPr marL="0" indent="0" defTabSz="914400" eaLnBrk="1" hangingPunct="1">
              <a:buClr>
                <a:schemeClr val="accent1"/>
              </a:buClr>
              <a:buSzPct val="160000"/>
              <a:buFont typeface="Arial" panose="020B0604020202020204" pitchFamily="34" charset="0"/>
              <a:buNone/>
              <a:tabLst>
                <a:tab pos="168275" algn="l"/>
                <a:tab pos="233680" algn="l"/>
              </a:tabLst>
            </a:pPr>
            <a:r>
              <a:rPr lang="en-US" altLang="zh-TW" sz="2400" dirty="0">
                <a:latin typeface="標楷體" panose="03000509000000000000" pitchFamily="65" charset="-120"/>
                <a:ea typeface="標楷體" panose="03000509000000000000" pitchFamily="65" charset="-120"/>
              </a:rPr>
              <a:t>3.</a:t>
            </a:r>
            <a:r>
              <a:rPr lang="zh-TW" altLang="en-US" sz="2400" dirty="0">
                <a:solidFill>
                  <a:schemeClr val="accent1"/>
                </a:solidFill>
                <a:latin typeface="標楷體" panose="03000509000000000000" pitchFamily="65" charset="-120"/>
                <a:ea typeface="標楷體" panose="03000509000000000000" pitchFamily="65" charset="-120"/>
              </a:rPr>
              <a:t>輸血紀錄一定要完成</a:t>
            </a:r>
            <a:r>
              <a:rPr lang="zh-TW" altLang="zh-TW" sz="2400" dirty="0">
                <a:latin typeface="標楷體" panose="03000509000000000000" pitchFamily="65" charset="-120"/>
                <a:ea typeface="標楷體" panose="03000509000000000000" pitchFamily="65" charset="-120"/>
              </a:rPr>
              <a:t>。</a:t>
            </a:r>
            <a:endParaRPr lang="en-US" altLang="zh-TW" sz="2400" dirty="0">
              <a:latin typeface="標楷體" panose="03000509000000000000" pitchFamily="65" charset="-120"/>
              <a:ea typeface="標楷體" panose="03000509000000000000" pitchFamily="65" charset="-120"/>
            </a:endParaRPr>
          </a:p>
          <a:p>
            <a:pPr marL="0" indent="0" defTabSz="914400" eaLnBrk="1" hangingPunct="1">
              <a:buClr>
                <a:schemeClr val="accent1"/>
              </a:buClr>
              <a:buSzPct val="160000"/>
              <a:buFont typeface="Arial" panose="020B0604020202020204" pitchFamily="34" charset="0"/>
              <a:buNone/>
              <a:tabLst>
                <a:tab pos="168275" algn="l"/>
                <a:tab pos="233680" algn="l"/>
              </a:tabLst>
            </a:pPr>
            <a:r>
              <a:rPr lang="en-US" altLang="zh-TW" sz="2400" dirty="0">
                <a:latin typeface="標楷體" panose="03000509000000000000" pitchFamily="65" charset="-120"/>
                <a:ea typeface="標楷體" panose="03000509000000000000" pitchFamily="65" charset="-120"/>
              </a:rPr>
              <a:t>4.</a:t>
            </a:r>
            <a:r>
              <a:rPr lang="zh-TW" altLang="en-US" sz="2400" dirty="0">
                <a:latin typeface="標楷體" panose="03000509000000000000" pitchFamily="65" charset="-120"/>
                <a:ea typeface="標楷體" panose="03000509000000000000" pitchFamily="65" charset="-120"/>
              </a:rPr>
              <a:t>檢視工作車上及溫血車內是否有未輸完血袋</a:t>
            </a:r>
            <a:r>
              <a:rPr lang="zh-TW" altLang="zh-TW" sz="2400" dirty="0">
                <a:latin typeface="標楷體" panose="03000509000000000000" pitchFamily="65" charset="-120"/>
                <a:ea typeface="標楷體" panose="03000509000000000000" pitchFamily="65" charset="-120"/>
              </a:rPr>
              <a:t>。</a:t>
            </a:r>
            <a:endParaRPr lang="en-US" altLang="zh-TW" sz="2400" dirty="0">
              <a:latin typeface="標楷體" panose="03000509000000000000" pitchFamily="65" charset="-120"/>
              <a:ea typeface="標楷體" panose="03000509000000000000" pitchFamily="65" charset="-120"/>
            </a:endParaRPr>
          </a:p>
          <a:p>
            <a:pPr marL="0" indent="0" defTabSz="914400" eaLnBrk="1" hangingPunct="1">
              <a:buClr>
                <a:schemeClr val="accent1"/>
              </a:buClr>
              <a:buSzPct val="160000"/>
              <a:buFont typeface="Arial" panose="020B0604020202020204" pitchFamily="34" charset="0"/>
              <a:buNone/>
              <a:tabLst>
                <a:tab pos="168275" algn="l"/>
                <a:tab pos="233680" algn="l"/>
              </a:tabLst>
            </a:pPr>
            <a:r>
              <a:rPr lang="en-US" altLang="zh-TW" sz="2400" dirty="0">
                <a:latin typeface="標楷體" panose="03000509000000000000" pitchFamily="65" charset="-120"/>
                <a:ea typeface="標楷體" panose="03000509000000000000" pitchFamily="65" charset="-120"/>
              </a:rPr>
              <a:t>5.</a:t>
            </a:r>
            <a:r>
              <a:rPr lang="zh-TW" altLang="en-US" sz="2400" dirty="0">
                <a:latin typeface="標楷體" panose="03000509000000000000" pitchFamily="65" charset="-120"/>
                <a:ea typeface="標楷體" panose="03000509000000000000" pitchFamily="65" charset="-120"/>
              </a:rPr>
              <a:t>溫血車使用完畢後，將溫血車內水倒掉，整理好後放原位。</a:t>
            </a:r>
            <a:endParaRPr lang="en-US" altLang="zh-TW" sz="2400" dirty="0">
              <a:latin typeface="標楷體" panose="03000509000000000000" pitchFamily="65" charset="-120"/>
              <a:ea typeface="標楷體" panose="03000509000000000000" pitchFamily="65" charset="-120"/>
            </a:endParaRPr>
          </a:p>
          <a:p>
            <a:pPr marL="0" indent="0" defTabSz="914400" eaLnBrk="1" hangingPunct="1">
              <a:lnSpc>
                <a:spcPct val="102000"/>
              </a:lnSpc>
              <a:spcBef>
                <a:spcPts val="50"/>
              </a:spcBef>
              <a:buClr>
                <a:schemeClr val="accent1"/>
              </a:buClr>
              <a:buSzPct val="160000"/>
              <a:buFont typeface="Arial" panose="020B0604020202020204" pitchFamily="34" charset="0"/>
              <a:buNone/>
              <a:tabLst>
                <a:tab pos="168275" algn="l"/>
                <a:tab pos="233680" algn="l"/>
              </a:tabLst>
            </a:pPr>
            <a:endParaRPr lang="en-US" altLang="zh-TW" sz="100" dirty="0">
              <a:latin typeface="標楷體" panose="03000509000000000000" pitchFamily="65" charset="-120"/>
              <a:ea typeface="標楷體" panose="03000509000000000000" pitchFamily="65" charset="-120"/>
            </a:endParaRPr>
          </a:p>
          <a:p>
            <a:pPr marL="0" indent="0" defTabSz="914400" eaLnBrk="1" hangingPunct="1">
              <a:lnSpc>
                <a:spcPct val="102000"/>
              </a:lnSpc>
              <a:spcBef>
                <a:spcPts val="50"/>
              </a:spcBef>
              <a:buClr>
                <a:schemeClr val="accent1"/>
              </a:buClr>
              <a:buSzPct val="160000"/>
              <a:buFont typeface="Arial" panose="020B0604020202020204" pitchFamily="34" charset="0"/>
              <a:buNone/>
              <a:tabLst>
                <a:tab pos="168275" algn="l"/>
                <a:tab pos="233680" algn="l"/>
              </a:tabLst>
            </a:pPr>
            <a:endParaRPr lang="en-US" altLang="zh-TW" sz="800" dirty="0">
              <a:latin typeface="標楷體" panose="03000509000000000000" pitchFamily="65" charset="-120"/>
              <a:ea typeface="標楷體" panose="03000509000000000000" pitchFamily="65" charset="-120"/>
            </a:endParaRPr>
          </a:p>
          <a:p>
            <a:pPr marL="0" indent="0" defTabSz="914400" eaLnBrk="1" hangingPunct="1">
              <a:lnSpc>
                <a:spcPct val="102000"/>
              </a:lnSpc>
              <a:spcBef>
                <a:spcPts val="50"/>
              </a:spcBef>
              <a:buClr>
                <a:schemeClr val="accent1"/>
              </a:buClr>
              <a:buSzPct val="160000"/>
              <a:buFont typeface="Arial" panose="020B0604020202020204" pitchFamily="34" charset="0"/>
              <a:buNone/>
              <a:tabLst>
                <a:tab pos="168275" algn="l"/>
                <a:tab pos="233680" algn="l"/>
              </a:tabLst>
            </a:pPr>
            <a:endParaRPr lang="zh-TW" altLang="zh-TW" sz="2400" dirty="0">
              <a:latin typeface="標楷體" panose="03000509000000000000" pitchFamily="65" charset="-120"/>
              <a:ea typeface="標楷體" panose="03000509000000000000" pitchFamily="65" charset="-120"/>
            </a:endParaRPr>
          </a:p>
          <a:p>
            <a:pPr marL="0" indent="0" defTabSz="914400" eaLnBrk="1" hangingPunct="1">
              <a:buClr>
                <a:schemeClr val="accent1"/>
              </a:buClr>
              <a:buSzPct val="160000"/>
              <a:buFont typeface="Arial" panose="020B0604020202020204" pitchFamily="34" charset="0"/>
              <a:buNone/>
              <a:tabLst>
                <a:tab pos="168275" algn="l"/>
                <a:tab pos="233680" algn="l"/>
              </a:tabLst>
            </a:pPr>
            <a:endParaRPr lang="zh-TW" altLang="en-US" dirty="0">
              <a:ea typeface="新細明體" panose="02020500000000000000" pitchFamily="18" charset="-12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sz="quarter" idx="13"/>
          </p:nvPr>
        </p:nvSpPr>
        <p:spPr>
          <a:xfrm>
            <a:off x="685800" y="2063750"/>
            <a:ext cx="10394950" cy="3311525"/>
          </a:xfrm>
        </p:spPr>
        <p:txBody>
          <a:bodyPr vert="horz" lIns="91440" tIns="45720" rIns="91440" bIns="45720" rtlCol="0" anchor="ctr"/>
          <a:lstStyle/>
          <a:p>
            <a:pPr marL="0" indent="0" defTabSz="914400" eaLnBrk="1" hangingPunct="1">
              <a:spcBef>
                <a:spcPts val="200"/>
              </a:spcBef>
              <a:buClr>
                <a:schemeClr val="accent1"/>
              </a:buClr>
              <a:buSzPct val="160000"/>
              <a:buFont typeface="Arial" panose="020B0604020202020204" pitchFamily="34" charset="0"/>
              <a:buNone/>
              <a:tabLst>
                <a:tab pos="168275" algn="l"/>
                <a:tab pos="233680" algn="l"/>
              </a:tabLst>
            </a:pPr>
            <a:r>
              <a:rPr lang="en-US" altLang="zh-TW" sz="2400" dirty="0">
                <a:latin typeface="標楷體" panose="03000509000000000000" pitchFamily="65" charset="-120"/>
                <a:ea typeface="標楷體" panose="03000509000000000000" pitchFamily="65" charset="-120"/>
              </a:rPr>
              <a:t>6.</a:t>
            </a:r>
            <a:r>
              <a:rPr lang="zh-TW" altLang="zh-TW" sz="2400" dirty="0">
                <a:solidFill>
                  <a:schemeClr val="accent1"/>
                </a:solidFill>
                <a:latin typeface="標楷體" panose="03000509000000000000" pitchFamily="65" charset="-120"/>
                <a:ea typeface="標楷體" panose="03000509000000000000" pitchFamily="65" charset="-120"/>
              </a:rPr>
              <a:t>未執行辨識前</a:t>
            </a:r>
            <a:r>
              <a:rPr lang="zh-TW" altLang="zh-TW" sz="2400" dirty="0">
                <a:latin typeface="標楷體" panose="03000509000000000000" pitchFamily="65" charset="-120"/>
                <a:ea typeface="標楷體" panose="03000509000000000000" pitchFamily="65" charset="-120"/>
              </a:rPr>
              <a:t>，</a:t>
            </a:r>
            <a:r>
              <a:rPr lang="zh-TW" altLang="zh-TW" sz="2400" dirty="0">
                <a:solidFill>
                  <a:schemeClr val="accent1"/>
                </a:solidFill>
                <a:latin typeface="標楷體" panose="03000509000000000000" pitchFamily="65" charset="-120"/>
                <a:ea typeface="標楷體" panose="03000509000000000000" pitchFamily="65" charset="-120"/>
              </a:rPr>
              <a:t>不可將血液加溫</a:t>
            </a:r>
            <a:r>
              <a:rPr lang="zh-TW" altLang="zh-TW" sz="2400" dirty="0">
                <a:latin typeface="標楷體" panose="03000509000000000000" pitchFamily="65" charset="-120"/>
                <a:ea typeface="標楷體" panose="03000509000000000000" pitchFamily="65" charset="-120"/>
              </a:rPr>
              <a:t>。</a:t>
            </a:r>
            <a:endParaRPr lang="en-US" altLang="zh-TW" sz="2400" dirty="0">
              <a:latin typeface="標楷體" panose="03000509000000000000" pitchFamily="65" charset="-120"/>
              <a:ea typeface="標楷體" panose="03000509000000000000" pitchFamily="65" charset="-120"/>
            </a:endParaRPr>
          </a:p>
          <a:p>
            <a:pPr marL="0" indent="0" defTabSz="914400" eaLnBrk="1" hangingPunct="1">
              <a:spcBef>
                <a:spcPts val="200"/>
              </a:spcBef>
              <a:buClr>
                <a:schemeClr val="accent1"/>
              </a:buClr>
              <a:buSzPct val="160000"/>
              <a:buFont typeface="Arial" panose="020B0604020202020204" pitchFamily="34" charset="0"/>
              <a:buNone/>
              <a:tabLst>
                <a:tab pos="168275" algn="l"/>
                <a:tab pos="233680" algn="l"/>
              </a:tabLst>
            </a:pPr>
            <a:endParaRPr lang="en-US" altLang="zh-TW" sz="800" dirty="0">
              <a:latin typeface="標楷體" panose="03000509000000000000" pitchFamily="65" charset="-120"/>
              <a:ea typeface="標楷體" panose="03000509000000000000" pitchFamily="65" charset="-120"/>
            </a:endParaRPr>
          </a:p>
          <a:p>
            <a:pPr marL="0" indent="0" defTabSz="914400" eaLnBrk="1" hangingPunct="1">
              <a:spcBef>
                <a:spcPts val="200"/>
              </a:spcBef>
              <a:buClr>
                <a:schemeClr val="accent1"/>
              </a:buClr>
              <a:buSzPct val="160000"/>
              <a:buFont typeface="Arial" panose="020B0604020202020204" pitchFamily="34" charset="0"/>
              <a:buNone/>
              <a:tabLst>
                <a:tab pos="168275" algn="l"/>
                <a:tab pos="233680" algn="l"/>
              </a:tabLst>
            </a:pPr>
            <a:r>
              <a:rPr lang="en-US" altLang="zh-TW" sz="2400" dirty="0">
                <a:latin typeface="標楷體" panose="03000509000000000000" pitchFamily="65" charset="-120"/>
                <a:ea typeface="標楷體" panose="03000509000000000000" pitchFamily="65" charset="-120"/>
              </a:rPr>
              <a:t>7.</a:t>
            </a:r>
            <a:r>
              <a:rPr lang="zh-TW" altLang="zh-TW" sz="2400" dirty="0">
                <a:latin typeface="標楷體" panose="03000509000000000000" pitchFamily="65" charset="-120"/>
                <a:ea typeface="標楷體" panose="03000509000000000000" pitchFamily="65" charset="-120"/>
              </a:rPr>
              <a:t>請開刀房流動護理師叫血，血液領回，</a:t>
            </a:r>
            <a:r>
              <a:rPr lang="zh-TW" altLang="zh-TW" sz="2400" dirty="0">
                <a:solidFill>
                  <a:schemeClr val="accent1"/>
                </a:solidFill>
                <a:latin typeface="標楷體" panose="03000509000000000000" pitchFamily="65" charset="-120"/>
                <a:ea typeface="標楷體" panose="03000509000000000000" pitchFamily="65" charset="-120"/>
              </a:rPr>
              <a:t>需在</a:t>
            </a:r>
            <a:r>
              <a:rPr lang="en-US" altLang="zh-TW" sz="2400" dirty="0">
                <a:solidFill>
                  <a:schemeClr val="accent1"/>
                </a:solidFill>
                <a:latin typeface="標楷體" panose="03000509000000000000" pitchFamily="65" charset="-120"/>
                <a:ea typeface="標楷體" panose="03000509000000000000" pitchFamily="65" charset="-120"/>
              </a:rPr>
              <a:t>2</a:t>
            </a:r>
            <a:r>
              <a:rPr lang="zh-TW" altLang="zh-TW" sz="2400" dirty="0">
                <a:solidFill>
                  <a:schemeClr val="accent1"/>
                </a:solidFill>
                <a:latin typeface="標楷體" panose="03000509000000000000" pitchFamily="65" charset="-120"/>
                <a:ea typeface="標楷體" panose="03000509000000000000" pitchFamily="65" charset="-120"/>
              </a:rPr>
              <a:t>小時內輸完</a:t>
            </a:r>
            <a:r>
              <a:rPr lang="zh-TW" altLang="zh-TW" sz="2400" dirty="0">
                <a:latin typeface="標楷體" panose="03000509000000000000" pitchFamily="65" charset="-120"/>
                <a:ea typeface="標楷體" panose="03000509000000000000" pitchFamily="65" charset="-120"/>
              </a:rPr>
              <a:t>，以避免滋生細菌。</a:t>
            </a:r>
            <a:endParaRPr lang="en-US" altLang="zh-TW" sz="2400" dirty="0">
              <a:latin typeface="標楷體" panose="03000509000000000000" pitchFamily="65" charset="-120"/>
              <a:ea typeface="標楷體" panose="03000509000000000000" pitchFamily="65" charset="-120"/>
            </a:endParaRPr>
          </a:p>
          <a:p>
            <a:pPr marL="0" indent="0" defTabSz="914400" eaLnBrk="1" hangingPunct="1">
              <a:spcBef>
                <a:spcPts val="200"/>
              </a:spcBef>
              <a:buClr>
                <a:schemeClr val="accent1"/>
              </a:buClr>
              <a:buSzPct val="160000"/>
              <a:buFont typeface="Arial" panose="020B0604020202020204" pitchFamily="34" charset="0"/>
              <a:buNone/>
              <a:tabLst>
                <a:tab pos="168275" algn="l"/>
                <a:tab pos="233680" algn="l"/>
              </a:tabLst>
            </a:pPr>
            <a:endParaRPr lang="zh-TW" altLang="zh-TW" sz="800" dirty="0">
              <a:latin typeface="標楷體" panose="03000509000000000000" pitchFamily="65" charset="-120"/>
              <a:ea typeface="標楷體" panose="03000509000000000000" pitchFamily="65" charset="-120"/>
            </a:endParaRPr>
          </a:p>
          <a:p>
            <a:pPr marL="0" indent="0" defTabSz="914400" eaLnBrk="1" hangingPunct="1">
              <a:lnSpc>
                <a:spcPct val="102000"/>
              </a:lnSpc>
              <a:spcBef>
                <a:spcPts val="50"/>
              </a:spcBef>
              <a:buClr>
                <a:schemeClr val="accent1"/>
              </a:buClr>
              <a:buSzPct val="160000"/>
              <a:buFont typeface="Arial" panose="020B0604020202020204" pitchFamily="34" charset="0"/>
              <a:buNone/>
              <a:tabLst>
                <a:tab pos="168275" algn="l"/>
                <a:tab pos="233680" algn="l"/>
              </a:tabLst>
            </a:pPr>
            <a:r>
              <a:rPr lang="en-US" altLang="zh-TW" sz="2400" dirty="0">
                <a:latin typeface="標楷體" panose="03000509000000000000" pitchFamily="65" charset="-120"/>
                <a:ea typeface="標楷體" panose="03000509000000000000" pitchFamily="65" charset="-120"/>
              </a:rPr>
              <a:t>8.</a:t>
            </a:r>
            <a:r>
              <a:rPr lang="zh-TW" altLang="zh-TW" sz="2400" dirty="0">
                <a:latin typeface="標楷體" panose="03000509000000000000" pitchFamily="65" charset="-120"/>
                <a:ea typeface="標楷體" panose="03000509000000000000" pitchFamily="65" charset="-120"/>
              </a:rPr>
              <a:t>在麻醉記錄單上註明，是依誰的醫囑叫血、輸血及註明出血量</a:t>
            </a:r>
            <a:r>
              <a:rPr lang="zh-TW" altLang="en-US" sz="2400" dirty="0">
                <a:latin typeface="標楷體" panose="03000509000000000000" pitchFamily="65" charset="-120"/>
                <a:ea typeface="標楷體" panose="03000509000000000000" pitchFamily="65" charset="-120"/>
              </a:rPr>
              <a:t>，</a:t>
            </a:r>
            <a:r>
              <a:rPr lang="zh-TW" altLang="zh-TW" sz="2400" dirty="0">
                <a:latin typeface="標楷體" panose="03000509000000000000" pitchFamily="65" charset="-120"/>
                <a:ea typeface="標楷體" panose="03000509000000000000" pitchFamily="65" charset="-120"/>
              </a:rPr>
              <a:t>麻醉記錄單</a:t>
            </a:r>
            <a:r>
              <a:rPr lang="zh-TW" altLang="en-US" sz="2400" dirty="0">
                <a:latin typeface="標楷體" panose="03000509000000000000" pitchFamily="65" charset="-120"/>
                <a:ea typeface="標楷體" panose="03000509000000000000" pitchFamily="65" charset="-120"/>
              </a:rPr>
              <a:t>須</a:t>
            </a:r>
            <a:r>
              <a:rPr lang="zh-TW" altLang="zh-TW" sz="2400" dirty="0">
                <a:latin typeface="標楷體" panose="03000509000000000000" pitchFamily="65" charset="-120"/>
                <a:ea typeface="標楷體" panose="03000509000000000000" pitchFamily="65" charset="-120"/>
              </a:rPr>
              <a:t>隨著手術進行不斷更新失血量。</a:t>
            </a:r>
            <a:endParaRPr lang="en-US" altLang="zh-TW" sz="2400" dirty="0">
              <a:latin typeface="標楷體" panose="03000509000000000000" pitchFamily="65" charset="-120"/>
              <a:ea typeface="標楷體" panose="03000509000000000000" pitchFamily="65" charset="-120"/>
            </a:endParaRPr>
          </a:p>
          <a:p>
            <a:pPr marL="0" indent="0" defTabSz="914400" eaLnBrk="1" hangingPunct="1">
              <a:lnSpc>
                <a:spcPct val="102000"/>
              </a:lnSpc>
              <a:spcBef>
                <a:spcPts val="50"/>
              </a:spcBef>
              <a:buClr>
                <a:schemeClr val="accent1"/>
              </a:buClr>
              <a:buSzPct val="160000"/>
              <a:buFont typeface="Arial" panose="020B0604020202020204" pitchFamily="34" charset="0"/>
              <a:buNone/>
              <a:tabLst>
                <a:tab pos="168275" algn="l"/>
                <a:tab pos="233680" algn="l"/>
              </a:tabLst>
            </a:pPr>
            <a:endParaRPr lang="en-US" altLang="zh-TW" sz="800" dirty="0">
              <a:latin typeface="標楷體" panose="03000509000000000000" pitchFamily="65" charset="-120"/>
              <a:ea typeface="標楷體" panose="03000509000000000000" pitchFamily="65" charset="-120"/>
            </a:endParaRPr>
          </a:p>
          <a:p>
            <a:pPr marL="0" indent="0" defTabSz="914400" eaLnBrk="1" hangingPunct="1">
              <a:lnSpc>
                <a:spcPct val="102000"/>
              </a:lnSpc>
              <a:spcBef>
                <a:spcPts val="50"/>
              </a:spcBef>
              <a:buClr>
                <a:schemeClr val="accent1"/>
              </a:buClr>
              <a:buSzPct val="160000"/>
              <a:buFont typeface="Arial" panose="020B0604020202020204" pitchFamily="34" charset="0"/>
              <a:buNone/>
              <a:tabLst>
                <a:tab pos="168275" algn="l"/>
                <a:tab pos="233680" algn="l"/>
              </a:tabLst>
            </a:pPr>
            <a:r>
              <a:rPr lang="en-US" altLang="zh-TW" sz="2400" dirty="0">
                <a:latin typeface="標楷體" panose="03000509000000000000" pitchFamily="65" charset="-120"/>
                <a:ea typeface="標楷體" panose="03000509000000000000" pitchFamily="65" charset="-120"/>
              </a:rPr>
              <a:t>9.</a:t>
            </a:r>
            <a:r>
              <a:rPr lang="zh-TW" altLang="zh-TW" sz="2400" dirty="0">
                <a:latin typeface="標楷體" panose="03000509000000000000" pitchFamily="65" charset="-120"/>
                <a:ea typeface="標楷體" panose="03000509000000000000" pitchFamily="65" charset="-120"/>
              </a:rPr>
              <a:t>血袋內可加</a:t>
            </a:r>
            <a:r>
              <a:rPr lang="en-US" altLang="zh-TW" sz="2400" dirty="0">
                <a:latin typeface="標楷體" panose="03000509000000000000" pitchFamily="65" charset="-120"/>
                <a:ea typeface="標楷體" panose="03000509000000000000" pitchFamily="65" charset="-120"/>
              </a:rPr>
              <a:t>0.9</a:t>
            </a:r>
            <a:r>
              <a:rPr lang="zh-TW" altLang="zh-TW" sz="2400" dirty="0">
                <a:latin typeface="標楷體" panose="03000509000000000000" pitchFamily="65" charset="-120"/>
                <a:ea typeface="標楷體" panose="03000509000000000000" pitchFamily="65" charset="-120"/>
              </a:rPr>
              <a:t>﹪</a:t>
            </a:r>
            <a:r>
              <a:rPr lang="en-US" altLang="zh-TW" sz="2400" dirty="0">
                <a:latin typeface="標楷體" panose="03000509000000000000" pitchFamily="65" charset="-120"/>
                <a:ea typeface="標楷體" panose="03000509000000000000" pitchFamily="65" charset="-120"/>
              </a:rPr>
              <a:t>N/S</a:t>
            </a:r>
            <a:r>
              <a:rPr lang="zh-TW" altLang="zh-TW" sz="2400" dirty="0">
                <a:latin typeface="標楷體" panose="03000509000000000000" pitchFamily="65" charset="-120"/>
                <a:ea typeface="標楷體" panose="03000509000000000000" pitchFamily="65" charset="-120"/>
              </a:rPr>
              <a:t>外，</a:t>
            </a:r>
            <a:r>
              <a:rPr lang="zh-TW" altLang="zh-TW" sz="2400" dirty="0">
                <a:solidFill>
                  <a:srgbClr val="C00000"/>
                </a:solidFill>
                <a:latin typeface="標楷體" panose="03000509000000000000" pitchFamily="65" charset="-120"/>
                <a:ea typeface="標楷體" panose="03000509000000000000" pitchFamily="65" charset="-120"/>
              </a:rPr>
              <a:t>不可</a:t>
            </a:r>
            <a:r>
              <a:rPr lang="zh-TW" altLang="zh-TW" sz="2400" dirty="0">
                <a:latin typeface="標楷體" panose="03000509000000000000" pitchFamily="65" charset="-120"/>
                <a:ea typeface="標楷體" panose="03000509000000000000" pitchFamily="65" charset="-120"/>
              </a:rPr>
              <a:t>加入任何藥物或溶液。</a:t>
            </a:r>
          </a:p>
          <a:p>
            <a:pPr marL="0" indent="0" defTabSz="914400" eaLnBrk="1" hangingPunct="1">
              <a:buClr>
                <a:schemeClr val="accent1"/>
              </a:buClr>
              <a:buSzPct val="160000"/>
              <a:buFont typeface="Arial" panose="020B0604020202020204" pitchFamily="34" charset="0"/>
              <a:tabLst>
                <a:tab pos="168275" algn="l"/>
                <a:tab pos="233680" algn="l"/>
              </a:tabLst>
            </a:pPr>
            <a:endParaRPr lang="zh-TW" altLang="en-US" dirty="0">
              <a:ea typeface="新細明體" panose="02020500000000000000" pitchFamily="18" charset="-12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785812" y="365125"/>
            <a:ext cx="11082338" cy="1152525"/>
          </a:xfrm>
        </p:spPr>
        <p:txBody>
          <a:bodyPr vert="horz" lIns="91440" tIns="45720" rIns="91440" bIns="45720" rtlCol="0" anchor="ctr">
            <a:normAutofit/>
          </a:bodyPr>
          <a:lstStyle/>
          <a:p>
            <a:pPr marL="3258185" marR="0" lvl="0" indent="0" algn="ctr" defTabSz="914400" rtl="0" eaLnBrk="1" fontAlgn="auto" latinLnBrk="0" hangingPunct="1">
              <a:lnSpc>
                <a:spcPts val="2400"/>
              </a:lnSpc>
              <a:spcBef>
                <a:spcPct val="0"/>
              </a:spcBef>
              <a:spcAft>
                <a:spcPts val="0"/>
              </a:spcAft>
              <a:buClrTx/>
              <a:buSzTx/>
              <a:buFontTx/>
              <a:buNone/>
              <a:defRPr/>
            </a:pPr>
            <a:r>
              <a:rPr kumimoji="0" lang="zh-TW" altLang="zh-TW" sz="5400" b="0" i="0" u="none" strike="noStrike" kern="1200" cap="all" spc="-20" normalizeH="0" baseline="0" noProof="0" dirty="0">
                <a:ln>
                  <a:noFill/>
                </a:ln>
                <a:solidFill>
                  <a:schemeClr val="accent1"/>
                </a:solidFill>
                <a:effectLst/>
                <a:uLnTx/>
                <a:uFillTx/>
                <a:latin typeface="標楷體" panose="03000509000000000000" pitchFamily="65" charset="-120"/>
                <a:ea typeface="標楷體" panose="03000509000000000000" pitchFamily="65" charset="-120"/>
                <a:cs typeface="+mj-cs"/>
              </a:rPr>
              <a:t>參、異常狀況及處理對策</a:t>
            </a:r>
            <a:endParaRPr kumimoji="0" lang="zh-TW" altLang="en-US" sz="5400" b="0" i="0" u="none" strike="noStrike" kern="1200" cap="all" spc="-20" normalizeH="0" baseline="0" noProof="0" dirty="0">
              <a:ln>
                <a:noFill/>
              </a:ln>
              <a:solidFill>
                <a:schemeClr val="accent1"/>
              </a:solidFill>
              <a:effectLst/>
              <a:uLnTx/>
              <a:uFillTx/>
              <a:latin typeface="標楷體" panose="03000509000000000000" pitchFamily="65" charset="-120"/>
              <a:ea typeface="標楷體" panose="03000509000000000000" pitchFamily="65" charset="-120"/>
              <a:cs typeface="+mj-cs"/>
            </a:endParaRPr>
          </a:p>
        </p:txBody>
      </p:sp>
      <p:sp>
        <p:nvSpPr>
          <p:cNvPr id="3" name="內容版面配置區 2"/>
          <p:cNvSpPr>
            <a:spLocks noGrp="1"/>
          </p:cNvSpPr>
          <p:nvPr>
            <p:ph sz="quarter" idx="13"/>
          </p:nvPr>
        </p:nvSpPr>
        <p:spPr>
          <a:xfrm>
            <a:off x="685800" y="1911350"/>
            <a:ext cx="10394950" cy="4389438"/>
          </a:xfrm>
        </p:spPr>
        <p:txBody>
          <a:bodyPr vert="horz" lIns="91440" tIns="45720" rIns="91440" bIns="45720" rtlCol="0" anchor="ctr">
            <a:noAutofit/>
          </a:bodyPr>
          <a:lstStyle/>
          <a:p>
            <a:pPr marL="0" indent="0" eaLnBrk="1" hangingPunct="1">
              <a:buClr>
                <a:schemeClr val="accent1"/>
              </a:buClr>
              <a:buSzPct val="160000"/>
              <a:buFont typeface="Arial" panose="020B0604020202020204" pitchFamily="34" charset="0"/>
              <a:buNone/>
            </a:pPr>
            <a:r>
              <a:rPr lang="zh-TW" altLang="en-US" sz="2400" b="1" dirty="0">
                <a:latin typeface="標楷體" panose="03000509000000000000" pitchFamily="65" charset="-120"/>
                <a:ea typeface="標楷體" panose="03000509000000000000" pitchFamily="65" charset="-120"/>
              </a:rPr>
              <a:t>一、過敏反應</a:t>
            </a:r>
            <a:endParaRPr lang="en-US" altLang="zh-TW" sz="2400" b="1" dirty="0">
              <a:latin typeface="標楷體" panose="03000509000000000000" pitchFamily="65" charset="-120"/>
              <a:ea typeface="標楷體" panose="03000509000000000000" pitchFamily="65" charset="-120"/>
            </a:endParaRPr>
          </a:p>
          <a:p>
            <a:pPr marL="0" indent="0" eaLnBrk="1" hangingPunct="1">
              <a:buClr>
                <a:schemeClr val="accent1"/>
              </a:buClr>
              <a:buSzPct val="160000"/>
              <a:buFont typeface="Arial" panose="020B0604020202020204" pitchFamily="34" charset="0"/>
              <a:buNone/>
            </a:pP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一</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症狀：病人會有臉色潮紅、畏寒、發燒、蕁麻疹。嚴重者出現眼瞼、喉頭水腫、支氣管痙攣、肺水腫、休克。</a:t>
            </a:r>
            <a:endParaRPr lang="en-US" altLang="zh-TW" sz="2400" dirty="0">
              <a:latin typeface="標楷體" panose="03000509000000000000" pitchFamily="65" charset="-120"/>
              <a:ea typeface="標楷體" panose="03000509000000000000" pitchFamily="65" charset="-120"/>
            </a:endParaRPr>
          </a:p>
          <a:p>
            <a:pPr marL="0" indent="0" eaLnBrk="1" hangingPunct="1">
              <a:buClr>
                <a:schemeClr val="accent1"/>
              </a:buClr>
              <a:buSzPct val="160000"/>
              <a:buFont typeface="Arial" panose="020B0604020202020204" pitchFamily="34" charset="0"/>
              <a:buNone/>
            </a:pP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二</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發生原因：</a:t>
            </a:r>
            <a:r>
              <a:rPr lang="zh-TW" altLang="zh-TW" sz="2400" dirty="0">
                <a:latin typeface="標楷體" panose="03000509000000000000" pitchFamily="65" charset="-120"/>
                <a:ea typeface="標楷體" panose="03000509000000000000" pitchFamily="65" charset="-120"/>
              </a:rPr>
              <a:t>血漿蛋白質的抗原抗體反應。</a:t>
            </a:r>
            <a:endParaRPr lang="en-US" altLang="zh-TW" sz="2400" dirty="0">
              <a:latin typeface="標楷體" panose="03000509000000000000" pitchFamily="65" charset="-120"/>
              <a:ea typeface="標楷體" panose="03000509000000000000" pitchFamily="65" charset="-120"/>
            </a:endParaRPr>
          </a:p>
          <a:p>
            <a:pPr marL="0" indent="0" eaLnBrk="1" hangingPunct="1">
              <a:lnSpc>
                <a:spcPct val="130000"/>
              </a:lnSpc>
              <a:buClr>
                <a:schemeClr val="accent1"/>
              </a:buClr>
              <a:buSzPct val="160000"/>
              <a:buFont typeface="Arial" panose="020B0604020202020204" pitchFamily="34" charset="0"/>
              <a:buNone/>
            </a:pPr>
            <a:r>
              <a:rPr lang="zh-TW" altLang="en-US" sz="2400" b="1" dirty="0">
                <a:latin typeface="標楷體" panose="03000509000000000000" pitchFamily="65" charset="-120"/>
                <a:ea typeface="標楷體" panose="03000509000000000000" pitchFamily="65" charset="-120"/>
              </a:rPr>
              <a:t>二、細菌反應</a:t>
            </a:r>
          </a:p>
          <a:p>
            <a:pPr marL="0" indent="0" eaLnBrk="1" hangingPunct="1">
              <a:lnSpc>
                <a:spcPct val="130000"/>
              </a:lnSpc>
              <a:buClr>
                <a:schemeClr val="accent1"/>
              </a:buClr>
              <a:buSzPct val="160000"/>
              <a:buFont typeface="Arial" panose="020B0604020202020204" pitchFamily="34" charset="0"/>
              <a:buNone/>
            </a:pP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一</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症狀：病人有發燒、血壓下降、皮膚乾紅、腹痛、嘔吐。</a:t>
            </a:r>
            <a:endParaRPr lang="en-US" altLang="zh-TW" sz="2400" dirty="0">
              <a:latin typeface="標楷體" panose="03000509000000000000" pitchFamily="65" charset="-120"/>
              <a:ea typeface="標楷體" panose="03000509000000000000" pitchFamily="65" charset="-120"/>
            </a:endParaRPr>
          </a:p>
          <a:p>
            <a:pPr marL="0" indent="0" eaLnBrk="1" hangingPunct="1">
              <a:lnSpc>
                <a:spcPct val="130000"/>
              </a:lnSpc>
              <a:buClr>
                <a:schemeClr val="accent1"/>
              </a:buClr>
              <a:buSzPct val="160000"/>
              <a:buFont typeface="Arial" panose="020B0604020202020204" pitchFamily="34" charset="0"/>
              <a:buNone/>
            </a:pP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二</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發生原因：</a:t>
            </a:r>
            <a:r>
              <a:rPr lang="zh-TW" altLang="zh-TW" sz="2400" dirty="0">
                <a:latin typeface="標楷體" panose="03000509000000000000" pitchFamily="65" charset="-120"/>
                <a:ea typeface="標楷體" panose="03000509000000000000" pitchFamily="65" charset="-120"/>
              </a:rPr>
              <a:t>血液製品受細菌感染。</a:t>
            </a:r>
            <a:endParaRPr lang="en-US" altLang="zh-TW" sz="2400" dirty="0">
              <a:latin typeface="標楷體" panose="03000509000000000000" pitchFamily="65" charset="-120"/>
              <a:ea typeface="標楷體" panose="03000509000000000000" pitchFamily="65" charset="-120"/>
            </a:endParaRPr>
          </a:p>
          <a:p>
            <a:pPr marL="0" indent="0" eaLnBrk="1" hangingPunct="1">
              <a:buClr>
                <a:schemeClr val="accent1"/>
              </a:buClr>
              <a:buSzPct val="160000"/>
              <a:buFont typeface="Arial" panose="020B0604020202020204" pitchFamily="34" charset="0"/>
              <a:buNone/>
            </a:pPr>
            <a:endParaRPr lang="zh-TW" altLang="zh-TW" sz="2400" dirty="0">
              <a:latin typeface="標楷體" panose="03000509000000000000" pitchFamily="65" charset="-120"/>
              <a:ea typeface="標楷體" panose="03000509000000000000" pitchFamily="65" charset="-120"/>
            </a:endParaRPr>
          </a:p>
          <a:p>
            <a:pPr marL="0" indent="0" eaLnBrk="1" hangingPunct="1">
              <a:buClr>
                <a:schemeClr val="accent1"/>
              </a:buClr>
              <a:buSzPct val="160000"/>
              <a:buFont typeface="Arial" panose="020B0604020202020204" pitchFamily="34" charset="0"/>
              <a:buNone/>
            </a:pPr>
            <a:endParaRPr lang="zh-TW" altLang="en-US" sz="2400" dirty="0">
              <a:latin typeface="標楷體" panose="03000509000000000000" pitchFamily="65" charset="-120"/>
              <a:ea typeface="標楷體" panose="03000509000000000000" pitchFamily="65" charset="-120"/>
            </a:endParaRPr>
          </a:p>
          <a:p>
            <a:pPr marL="0" indent="0" eaLnBrk="1" hangingPunct="1">
              <a:lnSpc>
                <a:spcPts val="1200"/>
              </a:lnSpc>
              <a:buClr>
                <a:schemeClr val="accent1"/>
              </a:buClr>
              <a:buSzPct val="160000"/>
              <a:buFont typeface="Arial" panose="020B0604020202020204" pitchFamily="34" charset="0"/>
              <a:buNone/>
            </a:pPr>
            <a:endParaRPr lang="zh-TW" altLang="en-US" sz="2400" dirty="0">
              <a:latin typeface="標楷體" panose="03000509000000000000" pitchFamily="65" charset="-120"/>
              <a:ea typeface="標楷體" panose="03000509000000000000" pitchFamily="65" charset="-120"/>
            </a:endParaRPr>
          </a:p>
          <a:p>
            <a:pPr marL="0" indent="0" eaLnBrk="1" hangingPunct="1">
              <a:lnSpc>
                <a:spcPts val="1200"/>
              </a:lnSpc>
              <a:buClr>
                <a:schemeClr val="accent1"/>
              </a:buClr>
              <a:buSzPct val="160000"/>
              <a:buFont typeface="Arial" panose="020B0604020202020204" pitchFamily="34" charset="0"/>
              <a:buNone/>
            </a:pPr>
            <a:endParaRPr lang="zh-TW" altLang="en-US" sz="2400" dirty="0">
              <a:latin typeface="標楷體" panose="03000509000000000000" pitchFamily="65" charset="-120"/>
              <a:ea typeface="標楷體" panose="03000509000000000000" pitchFamily="65" charset="-12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sz="quarter" idx="13"/>
          </p:nvPr>
        </p:nvSpPr>
        <p:spPr>
          <a:xfrm>
            <a:off x="685800" y="831850"/>
            <a:ext cx="10394950" cy="5418138"/>
          </a:xfrm>
        </p:spPr>
        <p:txBody>
          <a:bodyPr vert="horz" lIns="91440" tIns="45720" rIns="91440" bIns="45720" rtlCol="0" anchor="ctr">
            <a:normAutofit/>
          </a:bodyPr>
          <a:lstStyle/>
          <a:p>
            <a:pPr marL="0" marR="0" lvl="0" indent="0" algn="l" defTabSz="914400" rtl="0" eaLnBrk="1" fontAlgn="base" latinLnBrk="0" hangingPunct="1">
              <a:lnSpc>
                <a:spcPct val="130000"/>
              </a:lnSpc>
              <a:spcBef>
                <a:spcPts val="1000"/>
              </a:spcBef>
              <a:spcAft>
                <a:spcPct val="0"/>
              </a:spcAft>
              <a:buClr>
                <a:schemeClr val="accent1"/>
              </a:buClr>
              <a:buSzPct val="160000"/>
              <a:buFont typeface="Arial" panose="020B0604020202020204" pitchFamily="34" charset="0"/>
              <a:buNone/>
              <a:defRPr/>
            </a:pPr>
            <a:r>
              <a:rPr kumimoji="0" lang="zh-TW" altLang="en-US" sz="2400" b="1" i="0" u="none" strike="noStrike" kern="1200" cap="none" spc="0" normalizeH="0" baseline="0" noProof="0" dirty="0">
                <a:ln>
                  <a:noFill/>
                </a:ln>
                <a:solidFill>
                  <a:schemeClr val="tx1"/>
                </a:solidFill>
                <a:effectLst/>
                <a:uLnTx/>
                <a:uFillTx/>
                <a:latin typeface="標楷體" panose="03000509000000000000" pitchFamily="65" charset="-120"/>
                <a:ea typeface="標楷體" panose="03000509000000000000" pitchFamily="65" charset="-120"/>
                <a:cs typeface="+mn-cs"/>
              </a:rPr>
              <a:t>三、熱源反應</a:t>
            </a:r>
          </a:p>
          <a:p>
            <a:pPr marL="228600" marR="0" lvl="0" indent="-228600" algn="l" defTabSz="914400" rtl="0" eaLnBrk="1" fontAlgn="base" latinLnBrk="0" hangingPunct="1">
              <a:lnSpc>
                <a:spcPct val="120000"/>
              </a:lnSpc>
              <a:spcBef>
                <a:spcPts val="1000"/>
              </a:spcBef>
              <a:spcAft>
                <a:spcPct val="0"/>
              </a:spcAft>
              <a:buClr>
                <a:schemeClr val="accent1"/>
              </a:buClr>
              <a:buSzPct val="160000"/>
              <a:buFont typeface="Arial" panose="020B0604020202020204" pitchFamily="34" charset="0"/>
              <a:buNone/>
              <a:defRPr/>
            </a:pPr>
            <a:r>
              <a:rPr kumimoji="0" lang="en-US" altLang="zh-TW" sz="2400" b="0" i="0" u="none" strike="noStrike" kern="1200" cap="none" spc="0" normalizeH="0" baseline="0" noProof="0" dirty="0">
                <a:ln>
                  <a:noFill/>
                </a:ln>
                <a:solidFill>
                  <a:schemeClr val="tx1"/>
                </a:solidFill>
                <a:effectLst/>
                <a:uLnTx/>
                <a:uFillTx/>
                <a:latin typeface="標楷體" panose="03000509000000000000" pitchFamily="65" charset="-120"/>
                <a:ea typeface="標楷體" panose="03000509000000000000" pitchFamily="65" charset="-120"/>
                <a:cs typeface="+mn-cs"/>
              </a:rPr>
              <a:t>(</a:t>
            </a:r>
            <a:r>
              <a:rPr kumimoji="0" lang="zh-TW" altLang="en-US" sz="2400" b="0" i="0" u="none" strike="noStrike" kern="1200" cap="none" spc="0" normalizeH="0" baseline="0" noProof="0" dirty="0">
                <a:ln>
                  <a:noFill/>
                </a:ln>
                <a:solidFill>
                  <a:schemeClr val="tx1"/>
                </a:solidFill>
                <a:effectLst/>
                <a:uLnTx/>
                <a:uFillTx/>
                <a:latin typeface="標楷體" panose="03000509000000000000" pitchFamily="65" charset="-120"/>
                <a:ea typeface="標楷體" panose="03000509000000000000" pitchFamily="65" charset="-120"/>
                <a:cs typeface="+mn-cs"/>
              </a:rPr>
              <a:t>一</a:t>
            </a:r>
            <a:r>
              <a:rPr kumimoji="0" lang="en-US" altLang="zh-TW" sz="2400" b="0" i="0" u="none" strike="noStrike" kern="1200" cap="none" spc="0" normalizeH="0" baseline="0" noProof="0" dirty="0">
                <a:ln>
                  <a:noFill/>
                </a:ln>
                <a:solidFill>
                  <a:schemeClr val="tx1"/>
                </a:solidFill>
                <a:effectLst/>
                <a:uLnTx/>
                <a:uFillTx/>
                <a:latin typeface="標楷體" panose="03000509000000000000" pitchFamily="65" charset="-120"/>
                <a:ea typeface="標楷體" panose="03000509000000000000" pitchFamily="65" charset="-120"/>
                <a:cs typeface="+mn-cs"/>
              </a:rPr>
              <a:t>)</a:t>
            </a:r>
            <a:r>
              <a:rPr kumimoji="0" lang="zh-TW" altLang="en-US" sz="2400" b="0" i="0" u="none" strike="noStrike" kern="1200" cap="none" spc="0" normalizeH="0" baseline="0" noProof="0" dirty="0">
                <a:ln>
                  <a:noFill/>
                </a:ln>
                <a:solidFill>
                  <a:schemeClr val="tx1"/>
                </a:solidFill>
                <a:effectLst/>
                <a:uLnTx/>
                <a:uFillTx/>
                <a:latin typeface="標楷體" panose="03000509000000000000" pitchFamily="65" charset="-120"/>
                <a:ea typeface="標楷體" panose="03000509000000000000" pitchFamily="65" charset="-120"/>
                <a:cs typeface="+mn-cs"/>
              </a:rPr>
              <a:t>症狀：大多發生在輸血一小時內，病患會有發燒、心悸、全身不適。</a:t>
            </a:r>
            <a:endParaRPr kumimoji="0" lang="en-US" altLang="zh-TW" sz="2400" b="0" i="0" u="none" strike="noStrike" kern="1200" cap="none" spc="0" normalizeH="0" baseline="0" noProof="0" dirty="0">
              <a:ln>
                <a:noFill/>
              </a:ln>
              <a:solidFill>
                <a:schemeClr val="tx1"/>
              </a:solidFill>
              <a:effectLst/>
              <a:uLnTx/>
              <a:uFillTx/>
              <a:latin typeface="標楷體" panose="03000509000000000000" pitchFamily="65" charset="-120"/>
              <a:ea typeface="標楷體" panose="03000509000000000000" pitchFamily="65" charset="-120"/>
              <a:cs typeface="+mn-cs"/>
            </a:endParaRPr>
          </a:p>
          <a:p>
            <a:pPr marL="228600" marR="0" lvl="0" indent="-228600" algn="l" defTabSz="914400" rtl="0" eaLnBrk="1" fontAlgn="base" latinLnBrk="0" hangingPunct="1">
              <a:lnSpc>
                <a:spcPct val="120000"/>
              </a:lnSpc>
              <a:spcBef>
                <a:spcPts val="1000"/>
              </a:spcBef>
              <a:spcAft>
                <a:spcPct val="0"/>
              </a:spcAft>
              <a:buClr>
                <a:schemeClr val="accent1"/>
              </a:buClr>
              <a:buSzPct val="160000"/>
              <a:buFont typeface="Arial" panose="020B0604020202020204" pitchFamily="34" charset="0"/>
              <a:buNone/>
              <a:defRPr/>
            </a:pPr>
            <a:r>
              <a:rPr kumimoji="0" lang="en-US" altLang="zh-TW" sz="2400" b="0" i="0" u="none" strike="noStrike" kern="1200" cap="none" spc="0" normalizeH="0" baseline="0" noProof="0" dirty="0">
                <a:ln>
                  <a:noFill/>
                </a:ln>
                <a:solidFill>
                  <a:schemeClr val="tx1"/>
                </a:solidFill>
                <a:effectLst/>
                <a:uLnTx/>
                <a:uFillTx/>
                <a:latin typeface="標楷體" panose="03000509000000000000" pitchFamily="65" charset="-120"/>
                <a:ea typeface="標楷體" panose="03000509000000000000" pitchFamily="65" charset="-120"/>
                <a:cs typeface="+mn-cs"/>
              </a:rPr>
              <a:t>(</a:t>
            </a:r>
            <a:r>
              <a:rPr kumimoji="0" lang="zh-TW" altLang="en-US" sz="2400" b="0" i="0" u="none" strike="noStrike" kern="1200" cap="none" spc="0" normalizeH="0" baseline="0" noProof="0" dirty="0">
                <a:ln>
                  <a:noFill/>
                </a:ln>
                <a:solidFill>
                  <a:schemeClr val="tx1"/>
                </a:solidFill>
                <a:effectLst/>
                <a:uLnTx/>
                <a:uFillTx/>
                <a:latin typeface="標楷體" panose="03000509000000000000" pitchFamily="65" charset="-120"/>
                <a:ea typeface="標楷體" panose="03000509000000000000" pitchFamily="65" charset="-120"/>
                <a:cs typeface="+mn-cs"/>
              </a:rPr>
              <a:t>二</a:t>
            </a:r>
            <a:r>
              <a:rPr kumimoji="0" lang="en-US" altLang="zh-TW" sz="2400" b="0" i="0" u="none" strike="noStrike" kern="1200" cap="none" spc="0" normalizeH="0" baseline="0" noProof="0" dirty="0">
                <a:ln>
                  <a:noFill/>
                </a:ln>
                <a:solidFill>
                  <a:schemeClr val="tx1"/>
                </a:solidFill>
                <a:effectLst/>
                <a:uLnTx/>
                <a:uFillTx/>
                <a:latin typeface="標楷體" panose="03000509000000000000" pitchFamily="65" charset="-120"/>
                <a:ea typeface="標楷體" panose="03000509000000000000" pitchFamily="65" charset="-120"/>
                <a:cs typeface="+mn-cs"/>
              </a:rPr>
              <a:t>)</a:t>
            </a:r>
            <a:r>
              <a:rPr kumimoji="0" lang="zh-TW" altLang="en-US" sz="2400" b="0" i="0" u="none" strike="noStrike" kern="1200" cap="none" spc="0" normalizeH="0" baseline="0" noProof="0" dirty="0">
                <a:ln>
                  <a:noFill/>
                </a:ln>
                <a:solidFill>
                  <a:schemeClr val="tx1"/>
                </a:solidFill>
                <a:effectLst/>
                <a:uLnTx/>
                <a:uFillTx/>
                <a:latin typeface="標楷體" panose="03000509000000000000" pitchFamily="65" charset="-120"/>
                <a:ea typeface="標楷體" panose="03000509000000000000" pitchFamily="65" charset="-120"/>
                <a:cs typeface="+mn-cs"/>
              </a:rPr>
              <a:t>發生原因：輸血器具受感染、受血者的白血球抗體對捐血者的白血球產生對抗反應。</a:t>
            </a:r>
            <a:endParaRPr kumimoji="0" lang="en-US" altLang="zh-TW" sz="2400" b="0" i="0" u="none" strike="noStrike" kern="1200" cap="none" spc="0" normalizeH="0" baseline="0" noProof="0" dirty="0">
              <a:ln>
                <a:noFill/>
              </a:ln>
              <a:solidFill>
                <a:schemeClr val="tx1"/>
              </a:solidFill>
              <a:effectLst/>
              <a:uLnTx/>
              <a:uFillTx/>
              <a:latin typeface="標楷體" panose="03000509000000000000" pitchFamily="65" charset="-120"/>
              <a:ea typeface="標楷體" panose="03000509000000000000" pitchFamily="65" charset="-120"/>
              <a:cs typeface="+mn-cs"/>
            </a:endParaRPr>
          </a:p>
          <a:p>
            <a:pPr marL="0" marR="0" lvl="0" indent="0" algn="l" defTabSz="914400" rtl="0" eaLnBrk="1" fontAlgn="base" latinLnBrk="0" hangingPunct="1">
              <a:lnSpc>
                <a:spcPct val="120000"/>
              </a:lnSpc>
              <a:spcBef>
                <a:spcPts val="1000"/>
              </a:spcBef>
              <a:spcAft>
                <a:spcPct val="0"/>
              </a:spcAft>
              <a:buClr>
                <a:schemeClr val="accent1"/>
              </a:buClr>
              <a:buSzPct val="160000"/>
              <a:buFont typeface="Arial" panose="020B0604020202020204" pitchFamily="34" charset="0"/>
              <a:buNone/>
              <a:defRPr/>
            </a:pPr>
            <a:r>
              <a:rPr kumimoji="0" lang="zh-TW" altLang="en-US" sz="2400" b="1" i="0" u="none" strike="noStrike" kern="1200" cap="none" spc="0" normalizeH="0" baseline="0" noProof="0" dirty="0">
                <a:ln>
                  <a:noFill/>
                </a:ln>
                <a:solidFill>
                  <a:schemeClr val="tx1"/>
                </a:solidFill>
                <a:effectLst/>
                <a:uLnTx/>
                <a:uFillTx/>
                <a:latin typeface="標楷體" panose="03000509000000000000" pitchFamily="65" charset="-120"/>
                <a:ea typeface="標楷體" panose="03000509000000000000" pitchFamily="65" charset="-120"/>
                <a:cs typeface="+mn-cs"/>
              </a:rPr>
              <a:t>四、循環負荷過多</a:t>
            </a:r>
            <a:endParaRPr kumimoji="0" lang="en-US" altLang="zh-TW" sz="2400" b="1" i="0" u="none" strike="noStrike" kern="1200" cap="none" spc="0" normalizeH="0" baseline="0" noProof="0" dirty="0">
              <a:ln>
                <a:noFill/>
              </a:ln>
              <a:solidFill>
                <a:schemeClr val="tx1"/>
              </a:solidFill>
              <a:effectLst/>
              <a:uLnTx/>
              <a:uFillTx/>
              <a:latin typeface="標楷體" panose="03000509000000000000" pitchFamily="65" charset="-120"/>
              <a:ea typeface="標楷體" panose="03000509000000000000" pitchFamily="65" charset="-120"/>
              <a:cs typeface="+mn-cs"/>
            </a:endParaRPr>
          </a:p>
          <a:p>
            <a:pPr marL="228600" marR="0" lvl="0" indent="-228600" algn="l" defTabSz="914400" rtl="0" eaLnBrk="1" fontAlgn="base" latinLnBrk="0" hangingPunct="1">
              <a:lnSpc>
                <a:spcPct val="120000"/>
              </a:lnSpc>
              <a:spcBef>
                <a:spcPts val="1000"/>
              </a:spcBef>
              <a:spcAft>
                <a:spcPct val="0"/>
              </a:spcAft>
              <a:buClr>
                <a:schemeClr val="accent1"/>
              </a:buClr>
              <a:buSzPct val="160000"/>
              <a:buFont typeface="Arial" panose="020B0604020202020204" pitchFamily="34" charset="0"/>
              <a:buNone/>
              <a:defRPr/>
            </a:pPr>
            <a:r>
              <a:rPr kumimoji="0" lang="en-US" altLang="zh-TW" sz="2400" b="0" i="0" u="none" strike="noStrike" kern="1200" cap="none" spc="0" normalizeH="0" baseline="0" noProof="0" dirty="0">
                <a:ln>
                  <a:noFill/>
                </a:ln>
                <a:solidFill>
                  <a:schemeClr val="tx1"/>
                </a:solidFill>
                <a:effectLst/>
                <a:uLnTx/>
                <a:uFillTx/>
                <a:latin typeface="標楷體" panose="03000509000000000000" pitchFamily="65" charset="-120"/>
                <a:ea typeface="標楷體" panose="03000509000000000000" pitchFamily="65" charset="-120"/>
                <a:cs typeface="+mn-cs"/>
              </a:rPr>
              <a:t>(</a:t>
            </a:r>
            <a:r>
              <a:rPr kumimoji="0" lang="zh-TW" altLang="en-US" sz="2400" b="0" i="0" u="none" strike="noStrike" kern="1200" cap="none" spc="0" normalizeH="0" baseline="0" noProof="0" dirty="0">
                <a:ln>
                  <a:noFill/>
                </a:ln>
                <a:solidFill>
                  <a:schemeClr val="tx1"/>
                </a:solidFill>
                <a:effectLst/>
                <a:uLnTx/>
                <a:uFillTx/>
                <a:latin typeface="標楷體" panose="03000509000000000000" pitchFamily="65" charset="-120"/>
                <a:ea typeface="標楷體" panose="03000509000000000000" pitchFamily="65" charset="-120"/>
                <a:cs typeface="+mn-cs"/>
              </a:rPr>
              <a:t>一</a:t>
            </a:r>
            <a:r>
              <a:rPr kumimoji="0" lang="en-US" altLang="zh-TW" sz="2400" b="0" i="0" u="none" strike="noStrike" kern="1200" cap="none" spc="0" normalizeH="0" baseline="0" noProof="0" dirty="0">
                <a:ln>
                  <a:noFill/>
                </a:ln>
                <a:solidFill>
                  <a:schemeClr val="tx1"/>
                </a:solidFill>
                <a:effectLst/>
                <a:uLnTx/>
                <a:uFillTx/>
                <a:latin typeface="標楷體" panose="03000509000000000000" pitchFamily="65" charset="-120"/>
                <a:ea typeface="標楷體" panose="03000509000000000000" pitchFamily="65" charset="-120"/>
                <a:cs typeface="+mn-cs"/>
              </a:rPr>
              <a:t>)</a:t>
            </a:r>
            <a:r>
              <a:rPr kumimoji="0" lang="zh-TW" altLang="en-US" sz="2400" b="0" i="0" u="none" strike="noStrike" kern="1200" cap="none" spc="0" normalizeH="0" baseline="0" noProof="0" dirty="0">
                <a:ln>
                  <a:noFill/>
                </a:ln>
                <a:solidFill>
                  <a:schemeClr val="tx1"/>
                </a:solidFill>
                <a:effectLst/>
                <a:uLnTx/>
                <a:uFillTx/>
                <a:latin typeface="標楷體" panose="03000509000000000000" pitchFamily="65" charset="-120"/>
                <a:ea typeface="標楷體" panose="03000509000000000000" pitchFamily="65" charset="-120"/>
                <a:cs typeface="+mn-cs"/>
              </a:rPr>
              <a:t>症狀：病人會呼吸困難，有喘鳴聲、肺水腫、血氧濃度降低、中心靜脈壓升</a:t>
            </a:r>
          </a:p>
          <a:p>
            <a:pPr marL="228600" marR="0" lvl="0" indent="-228600" algn="l" defTabSz="914400" rtl="0" eaLnBrk="1" fontAlgn="base" latinLnBrk="0" hangingPunct="1">
              <a:lnSpc>
                <a:spcPct val="120000"/>
              </a:lnSpc>
              <a:spcBef>
                <a:spcPts val="1000"/>
              </a:spcBef>
              <a:spcAft>
                <a:spcPct val="0"/>
              </a:spcAft>
              <a:buClr>
                <a:schemeClr val="accent1"/>
              </a:buClr>
              <a:buSzPct val="160000"/>
              <a:buFont typeface="Arial" panose="020B0604020202020204" pitchFamily="34" charset="0"/>
              <a:buNone/>
              <a:defRPr/>
            </a:pPr>
            <a:r>
              <a:rPr kumimoji="0" lang="zh-TW" altLang="en-US" sz="2400" b="0" i="0" u="none" strike="noStrike" kern="1200" cap="none" spc="0" normalizeH="0" baseline="0" noProof="0" dirty="0">
                <a:ln>
                  <a:noFill/>
                </a:ln>
                <a:solidFill>
                  <a:schemeClr val="tx1"/>
                </a:solidFill>
                <a:effectLst/>
                <a:uLnTx/>
                <a:uFillTx/>
                <a:latin typeface="標楷體" panose="03000509000000000000" pitchFamily="65" charset="-120"/>
                <a:ea typeface="標楷體" panose="03000509000000000000" pitchFamily="65" charset="-120"/>
                <a:cs typeface="+mn-cs"/>
              </a:rPr>
              <a:t>高、頸靜脈怒張。</a:t>
            </a:r>
            <a:endParaRPr kumimoji="0" lang="en-US" altLang="zh-TW" sz="2400" b="0" i="0" u="none" strike="noStrike" kern="1200" cap="none" spc="0" normalizeH="0" baseline="0" noProof="0" dirty="0">
              <a:ln>
                <a:noFill/>
              </a:ln>
              <a:solidFill>
                <a:schemeClr val="tx1"/>
              </a:solidFill>
              <a:effectLst/>
              <a:uLnTx/>
              <a:uFillTx/>
              <a:latin typeface="標楷體" panose="03000509000000000000" pitchFamily="65" charset="-120"/>
              <a:ea typeface="標楷體" panose="03000509000000000000" pitchFamily="65" charset="-120"/>
              <a:cs typeface="+mn-cs"/>
            </a:endParaRPr>
          </a:p>
          <a:p>
            <a:pPr marL="228600" marR="0" lvl="0" indent="-228600" algn="l" defTabSz="914400" rtl="0" eaLnBrk="1" fontAlgn="base" latinLnBrk="0" hangingPunct="1">
              <a:lnSpc>
                <a:spcPct val="120000"/>
              </a:lnSpc>
              <a:spcBef>
                <a:spcPts val="1000"/>
              </a:spcBef>
              <a:spcAft>
                <a:spcPct val="0"/>
              </a:spcAft>
              <a:buClr>
                <a:schemeClr val="accent1"/>
              </a:buClr>
              <a:buSzPct val="160000"/>
              <a:buFont typeface="Arial" panose="020B0604020202020204" pitchFamily="34" charset="0"/>
              <a:buNone/>
              <a:defRPr/>
            </a:pPr>
            <a:r>
              <a:rPr kumimoji="0" lang="en-US" altLang="zh-TW" sz="2400" b="0" i="0" u="none" strike="noStrike" kern="1200" cap="none" spc="0" normalizeH="0" baseline="0" noProof="0" dirty="0">
                <a:ln>
                  <a:noFill/>
                </a:ln>
                <a:solidFill>
                  <a:schemeClr val="tx1"/>
                </a:solidFill>
                <a:effectLst/>
                <a:uLnTx/>
                <a:uFillTx/>
                <a:latin typeface="標楷體" panose="03000509000000000000" pitchFamily="65" charset="-120"/>
                <a:ea typeface="標楷體" panose="03000509000000000000" pitchFamily="65" charset="-120"/>
                <a:cs typeface="+mn-cs"/>
              </a:rPr>
              <a:t>(</a:t>
            </a:r>
            <a:r>
              <a:rPr kumimoji="0" lang="zh-TW" altLang="en-US" sz="2400" b="0" i="0" u="none" strike="noStrike" kern="1200" cap="none" spc="0" normalizeH="0" baseline="0" noProof="0" dirty="0">
                <a:ln>
                  <a:noFill/>
                </a:ln>
                <a:solidFill>
                  <a:schemeClr val="tx1"/>
                </a:solidFill>
                <a:effectLst/>
                <a:uLnTx/>
                <a:uFillTx/>
                <a:latin typeface="標楷體" panose="03000509000000000000" pitchFamily="65" charset="-120"/>
                <a:ea typeface="標楷體" panose="03000509000000000000" pitchFamily="65" charset="-120"/>
                <a:cs typeface="+mn-cs"/>
              </a:rPr>
              <a:t>二</a:t>
            </a:r>
            <a:r>
              <a:rPr kumimoji="0" lang="en-US" altLang="zh-TW" sz="2400" b="0" i="0" u="none" strike="noStrike" kern="1200" cap="none" spc="0" normalizeH="0" baseline="0" noProof="0" dirty="0">
                <a:ln>
                  <a:noFill/>
                </a:ln>
                <a:solidFill>
                  <a:schemeClr val="tx1"/>
                </a:solidFill>
                <a:effectLst/>
                <a:uLnTx/>
                <a:uFillTx/>
                <a:latin typeface="標楷體" panose="03000509000000000000" pitchFamily="65" charset="-120"/>
                <a:ea typeface="標楷體" panose="03000509000000000000" pitchFamily="65" charset="-120"/>
                <a:cs typeface="+mn-cs"/>
              </a:rPr>
              <a:t>)</a:t>
            </a:r>
            <a:r>
              <a:rPr kumimoji="0" lang="zh-TW" altLang="en-US" sz="2400" b="0" i="0" u="none" strike="noStrike" kern="1200" cap="none" spc="0" normalizeH="0" baseline="0" noProof="0" dirty="0">
                <a:ln>
                  <a:noFill/>
                </a:ln>
                <a:solidFill>
                  <a:schemeClr val="tx1"/>
                </a:solidFill>
                <a:effectLst/>
                <a:uLnTx/>
                <a:uFillTx/>
                <a:latin typeface="標楷體" panose="03000509000000000000" pitchFamily="65" charset="-120"/>
                <a:ea typeface="標楷體" panose="03000509000000000000" pitchFamily="65" charset="-120"/>
                <a:cs typeface="+mn-cs"/>
              </a:rPr>
              <a:t>發生原因：血液製品，進入病患體內速度太快；輸入血量太多，超過病患所能負荷。 </a:t>
            </a:r>
            <a:endParaRPr kumimoji="0" lang="en-US" altLang="zh-TW" sz="2400" b="0" i="0" u="none" strike="noStrike" kern="1200" cap="none" spc="0" normalizeH="0" baseline="0" noProof="0" dirty="0">
              <a:ln>
                <a:noFill/>
              </a:ln>
              <a:solidFill>
                <a:schemeClr val="tx1"/>
              </a:solidFill>
              <a:effectLst/>
              <a:uLnTx/>
              <a:uFillTx/>
              <a:latin typeface="標楷體" panose="03000509000000000000" pitchFamily="65" charset="-120"/>
              <a:ea typeface="標楷體" panose="03000509000000000000" pitchFamily="65" charset="-120"/>
              <a:cs typeface="+mn-cs"/>
            </a:endParaRPr>
          </a:p>
          <a:p>
            <a:pPr marL="228600" marR="0" lvl="0" indent="-228600" algn="l" defTabSz="914400" rtl="0" eaLnBrk="1" fontAlgn="base" latinLnBrk="0" hangingPunct="1">
              <a:lnSpc>
                <a:spcPct val="120000"/>
              </a:lnSpc>
              <a:spcBef>
                <a:spcPts val="1000"/>
              </a:spcBef>
              <a:spcAft>
                <a:spcPct val="0"/>
              </a:spcAft>
              <a:buClr>
                <a:schemeClr val="accent1"/>
              </a:buClr>
              <a:buSzPct val="160000"/>
              <a:buFont typeface="Arial" panose="020B0604020202020204" pitchFamily="34" charset="0"/>
              <a:buNone/>
              <a:defRPr/>
            </a:pPr>
            <a:endParaRPr kumimoji="0" lang="en-US" altLang="zh-TW" sz="2400" b="0" i="0" u="none" strike="noStrike" kern="1200" cap="none" spc="0" normalizeH="0" baseline="0" noProof="0" dirty="0">
              <a:ln>
                <a:noFill/>
              </a:ln>
              <a:solidFill>
                <a:schemeClr val="tx1"/>
              </a:solidFill>
              <a:effectLst/>
              <a:uLnTx/>
              <a:uFillTx/>
              <a:latin typeface="標楷體" panose="03000509000000000000" pitchFamily="65" charset="-120"/>
              <a:ea typeface="標楷體" panose="03000509000000000000" pitchFamily="65" charset="-120"/>
              <a:cs typeface="+mn-cs"/>
            </a:endParaRPr>
          </a:p>
          <a:p>
            <a:pPr marL="228600" marR="0" lvl="0" indent="-228600" algn="l" defTabSz="914400" rtl="0" eaLnBrk="1" fontAlgn="base" latinLnBrk="0" hangingPunct="1">
              <a:lnSpc>
                <a:spcPct val="120000"/>
              </a:lnSpc>
              <a:spcBef>
                <a:spcPts val="1000"/>
              </a:spcBef>
              <a:spcAft>
                <a:spcPct val="0"/>
              </a:spcAft>
              <a:buClr>
                <a:schemeClr val="accent1"/>
              </a:buClr>
              <a:buSzPct val="160000"/>
              <a:buFont typeface="Arial" panose="020B0604020202020204" pitchFamily="34" charset="0"/>
              <a:buChar char="•"/>
              <a:defRPr/>
            </a:pPr>
            <a:endParaRPr kumimoji="0" lang="zh-TW" altLang="en-US" sz="2000" b="0" i="0" u="none" strike="noStrike" kern="1200" cap="all"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sz="quarter" idx="13"/>
          </p:nvPr>
        </p:nvSpPr>
        <p:spPr>
          <a:xfrm>
            <a:off x="685800" y="-423862"/>
            <a:ext cx="10394950" cy="6715125"/>
          </a:xfrm>
        </p:spPr>
        <p:txBody>
          <a:bodyPr vert="horz" lIns="91440" tIns="45720" rIns="91440" bIns="45720" rtlCol="0" anchor="ctr"/>
          <a:lstStyle/>
          <a:p>
            <a:pPr marL="0" indent="0" eaLnBrk="1" hangingPunct="1">
              <a:buClr>
                <a:schemeClr val="accent1"/>
              </a:buClr>
              <a:buSzPct val="160000"/>
              <a:buFont typeface="Arial" panose="020B0604020202020204" pitchFamily="34" charset="0"/>
              <a:buNone/>
            </a:pPr>
            <a:r>
              <a:rPr lang="zh-TW" altLang="en-US" sz="2800" b="1" dirty="0">
                <a:latin typeface="標楷體" panose="03000509000000000000" pitchFamily="65" charset="-120"/>
                <a:ea typeface="標楷體" panose="03000509000000000000" pitchFamily="65" charset="-120"/>
              </a:rPr>
              <a:t>五、溶血反應</a:t>
            </a:r>
            <a:endParaRPr lang="en-US" altLang="zh-TW" sz="2800" b="1" dirty="0">
              <a:latin typeface="標楷體" panose="03000509000000000000" pitchFamily="65" charset="-120"/>
              <a:ea typeface="標楷體" panose="03000509000000000000" pitchFamily="65" charset="-120"/>
            </a:endParaRPr>
          </a:p>
          <a:p>
            <a:pPr marL="0" indent="0" eaLnBrk="1" hangingPunct="1">
              <a:buClr>
                <a:schemeClr val="accent1"/>
              </a:buClr>
              <a:buSzPct val="160000"/>
              <a:buFont typeface="Arial" panose="020B0604020202020204" pitchFamily="34" charset="0"/>
              <a:buNone/>
            </a:pP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一</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症狀：病人會感到靜脈灼熱、臉部潮紅、發燒、體溫</a:t>
            </a:r>
            <a:r>
              <a:rPr lang="en-US" altLang="zh-TW" dirty="0">
                <a:latin typeface="標楷體" panose="03000509000000000000" pitchFamily="65" charset="-120"/>
                <a:ea typeface="標楷體" panose="03000509000000000000" pitchFamily="65" charset="-120"/>
              </a:rPr>
              <a:t>40</a:t>
            </a:r>
            <a:r>
              <a:rPr lang="zh-TW" altLang="en-US" dirty="0">
                <a:latin typeface="標楷體" panose="03000509000000000000" pitchFamily="65" charset="-120"/>
                <a:ea typeface="標楷體" panose="03000509000000000000" pitchFamily="65" charset="-120"/>
              </a:rPr>
              <a:t>℃以上、胸痛、休克。</a:t>
            </a:r>
            <a:endParaRPr lang="en-US" altLang="zh-TW" dirty="0">
              <a:latin typeface="標楷體" panose="03000509000000000000" pitchFamily="65" charset="-120"/>
              <a:ea typeface="標楷體" panose="03000509000000000000" pitchFamily="65" charset="-120"/>
            </a:endParaRPr>
          </a:p>
          <a:p>
            <a:pPr marL="0" indent="0" eaLnBrk="1" hangingPunct="1">
              <a:buClr>
                <a:schemeClr val="accent1"/>
              </a:buClr>
              <a:buSzPct val="160000"/>
              <a:buFont typeface="Arial" panose="020B0604020202020204" pitchFamily="34" charset="0"/>
              <a:buNone/>
            </a:pP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二</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發生原因：紅血球抗原抗體反應。 </a:t>
            </a:r>
            <a:endParaRPr lang="en-US" altLang="zh-TW" dirty="0">
              <a:latin typeface="標楷體" panose="03000509000000000000" pitchFamily="65" charset="-120"/>
              <a:ea typeface="標楷體" panose="03000509000000000000" pitchFamily="65" charset="-120"/>
            </a:endParaRPr>
          </a:p>
          <a:p>
            <a:pPr marL="0" indent="0" eaLnBrk="1" hangingPunct="1">
              <a:buClr>
                <a:schemeClr val="accent1"/>
              </a:buClr>
              <a:buSzPct val="160000"/>
              <a:buFont typeface="Arial" panose="020B0604020202020204" pitchFamily="34" charset="0"/>
              <a:buNone/>
            </a:pPr>
            <a:r>
              <a:rPr lang="zh-TW" altLang="en-US" sz="2400" b="1" dirty="0">
                <a:solidFill>
                  <a:schemeClr val="accent1"/>
                </a:solidFill>
                <a:latin typeface="標楷體" panose="03000509000000000000" pitchFamily="65" charset="-120"/>
                <a:ea typeface="標楷體" panose="03000509000000000000" pitchFamily="65" charset="-120"/>
              </a:rPr>
              <a:t>處理對策</a:t>
            </a:r>
            <a:r>
              <a:rPr lang="zh-TW" altLang="en-US" sz="2400" b="1" dirty="0">
                <a:latin typeface="標楷體" panose="03000509000000000000" pitchFamily="65" charset="-120"/>
                <a:ea typeface="標楷體" panose="03000509000000000000" pitchFamily="65" charset="-120"/>
              </a:rPr>
              <a:t>：</a:t>
            </a:r>
            <a:endParaRPr lang="en-US" altLang="zh-TW" sz="2400" b="1" dirty="0">
              <a:latin typeface="標楷體" panose="03000509000000000000" pitchFamily="65" charset="-120"/>
              <a:ea typeface="標楷體" panose="03000509000000000000" pitchFamily="65" charset="-120"/>
            </a:endParaRPr>
          </a:p>
          <a:p>
            <a:pPr marL="0" indent="0" eaLnBrk="1" hangingPunct="1">
              <a:buClr>
                <a:schemeClr val="accent1"/>
              </a:buClr>
              <a:buSzPct val="160000"/>
              <a:buFont typeface="Arial" panose="020B0604020202020204" pitchFamily="34" charset="0"/>
              <a:buNone/>
            </a:pPr>
            <a:r>
              <a:rPr lang="en-US" altLang="zh-TW" dirty="0">
                <a:latin typeface="標楷體" panose="03000509000000000000" pitchFamily="65" charset="-120"/>
                <a:ea typeface="標楷體" panose="03000509000000000000" pitchFamily="65" charset="-120"/>
              </a:rPr>
              <a:t>1.</a:t>
            </a:r>
            <a:r>
              <a:rPr lang="zh-TW" altLang="zh-TW" dirty="0">
                <a:solidFill>
                  <a:schemeClr val="accent1"/>
                </a:solidFill>
                <a:latin typeface="標楷體" panose="03000509000000000000" pitchFamily="65" charset="-120"/>
                <a:ea typeface="標楷體" panose="03000509000000000000" pitchFamily="65" charset="-120"/>
              </a:rPr>
              <a:t>立即停止輸血</a:t>
            </a:r>
            <a:r>
              <a:rPr lang="zh-TW" altLang="zh-TW" dirty="0">
                <a:latin typeface="標楷體" panose="03000509000000000000" pitchFamily="65" charset="-120"/>
                <a:ea typeface="標楷體" panose="03000509000000000000" pitchFamily="65" charset="-120"/>
              </a:rPr>
              <a:t>，更換新的輸血</a:t>
            </a:r>
            <a:r>
              <a:rPr lang="en-US" altLang="zh-TW" dirty="0">
                <a:latin typeface="標楷體" panose="03000509000000000000" pitchFamily="65" charset="-120"/>
                <a:ea typeface="標楷體" panose="03000509000000000000" pitchFamily="65" charset="-120"/>
              </a:rPr>
              <a:t>SET</a:t>
            </a:r>
            <a:r>
              <a:rPr lang="zh-TW" altLang="zh-TW" dirty="0">
                <a:latin typeface="標楷體" panose="03000509000000000000" pitchFamily="65" charset="-120"/>
                <a:ea typeface="標楷體" panose="03000509000000000000" pitchFamily="65" charset="-120"/>
              </a:rPr>
              <a:t>，換上</a:t>
            </a:r>
            <a:r>
              <a:rPr lang="en-US" altLang="zh-TW" dirty="0">
                <a:latin typeface="標楷體" panose="03000509000000000000" pitchFamily="65" charset="-120"/>
                <a:ea typeface="標楷體" panose="03000509000000000000" pitchFamily="65" charset="-120"/>
              </a:rPr>
              <a:t>0.9%</a:t>
            </a:r>
            <a:r>
              <a:rPr lang="zh-TW" altLang="zh-TW" dirty="0">
                <a:latin typeface="標楷體" panose="03000509000000000000" pitchFamily="65" charset="-120"/>
                <a:ea typeface="標楷體" panose="03000509000000000000" pitchFamily="65" charset="-120"/>
              </a:rPr>
              <a:t>生理食鹽水，並注意</a:t>
            </a:r>
            <a:r>
              <a:rPr lang="en-US" altLang="zh-TW" dirty="0">
                <a:latin typeface="標楷體" panose="03000509000000000000" pitchFamily="65" charset="-120"/>
                <a:ea typeface="標楷體" panose="03000509000000000000" pitchFamily="65" charset="-120"/>
              </a:rPr>
              <a:t>IV</a:t>
            </a:r>
            <a:r>
              <a:rPr lang="zh-TW" altLang="zh-TW" dirty="0">
                <a:latin typeface="標楷體" panose="03000509000000000000" pitchFamily="65" charset="-120"/>
                <a:ea typeface="標楷體" panose="03000509000000000000" pitchFamily="65" charset="-120"/>
              </a:rPr>
              <a:t>管線通暢。</a:t>
            </a:r>
          </a:p>
          <a:p>
            <a:pPr marL="0" indent="0" eaLnBrk="1" hangingPunct="1">
              <a:buClr>
                <a:schemeClr val="accent1"/>
              </a:buClr>
              <a:buSzPct val="160000"/>
              <a:buFont typeface="Arial" panose="020B0604020202020204" pitchFamily="34" charset="0"/>
              <a:buNone/>
            </a:pPr>
            <a:r>
              <a:rPr lang="en-US" altLang="zh-TW" dirty="0">
                <a:latin typeface="標楷體" panose="03000509000000000000" pitchFamily="65" charset="-120"/>
                <a:ea typeface="標楷體" panose="03000509000000000000" pitchFamily="65" charset="-120"/>
              </a:rPr>
              <a:t>2.</a:t>
            </a:r>
            <a:r>
              <a:rPr lang="zh-TW" altLang="zh-TW" dirty="0">
                <a:latin typeface="標楷體" panose="03000509000000000000" pitchFamily="65" charset="-120"/>
                <a:ea typeface="標楷體" panose="03000509000000000000" pitchFamily="65" charset="-120"/>
              </a:rPr>
              <a:t>注意生命徵象，並緊急</a:t>
            </a:r>
            <a:r>
              <a:rPr lang="zh-TW" altLang="zh-TW" dirty="0">
                <a:solidFill>
                  <a:schemeClr val="accent1"/>
                </a:solidFill>
                <a:latin typeface="標楷體" panose="03000509000000000000" pitchFamily="65" charset="-120"/>
                <a:ea typeface="標楷體" panose="03000509000000000000" pitchFamily="65" charset="-120"/>
              </a:rPr>
              <a:t>通知麻醉醫師</a:t>
            </a:r>
            <a:r>
              <a:rPr lang="zh-TW" altLang="zh-TW" dirty="0">
                <a:latin typeface="標楷體" panose="03000509000000000000" pitchFamily="65" charset="-120"/>
                <a:ea typeface="標楷體" panose="03000509000000000000" pitchFamily="65" charset="-120"/>
              </a:rPr>
              <a:t>及外科醫師處理。</a:t>
            </a:r>
          </a:p>
          <a:p>
            <a:pPr marL="0" indent="0" eaLnBrk="1" hangingPunct="1">
              <a:buClr>
                <a:schemeClr val="accent1"/>
              </a:buClr>
              <a:buSzPct val="160000"/>
              <a:buFont typeface="Arial" panose="020B0604020202020204" pitchFamily="34" charset="0"/>
              <a:buNone/>
            </a:pPr>
            <a:r>
              <a:rPr lang="en-US" altLang="zh-TW" dirty="0">
                <a:latin typeface="標楷體" panose="03000509000000000000" pitchFamily="65" charset="-120"/>
                <a:ea typeface="標楷體" panose="03000509000000000000" pitchFamily="65" charset="-120"/>
              </a:rPr>
              <a:t>3.</a:t>
            </a:r>
            <a:r>
              <a:rPr lang="zh-TW" altLang="zh-TW" dirty="0">
                <a:latin typeface="標楷體" panose="03000509000000000000" pitchFamily="65" charset="-120"/>
                <a:ea typeface="標楷體" panose="03000509000000000000" pitchFamily="65" charset="-120"/>
              </a:rPr>
              <a:t>依醫囑用藥，並登錄於麻醉電子記錄單交班。</a:t>
            </a:r>
          </a:p>
          <a:p>
            <a:pPr marL="0" indent="0" eaLnBrk="1" hangingPunct="1">
              <a:buClr>
                <a:schemeClr val="accent1"/>
              </a:buClr>
              <a:buSzPct val="160000"/>
              <a:buFont typeface="Arial" panose="020B0604020202020204" pitchFamily="34" charset="0"/>
              <a:buNone/>
            </a:pPr>
            <a:r>
              <a:rPr lang="en-US" altLang="zh-TW" dirty="0">
                <a:latin typeface="標楷體" panose="03000509000000000000" pitchFamily="65" charset="-120"/>
                <a:ea typeface="標楷體" panose="03000509000000000000" pitchFamily="65" charset="-120"/>
              </a:rPr>
              <a:t>4.</a:t>
            </a:r>
            <a:r>
              <a:rPr lang="zh-TW" altLang="zh-TW" dirty="0">
                <a:latin typeface="標楷體" panose="03000509000000000000" pitchFamily="65" charset="-120"/>
                <a:ea typeface="標楷體" panose="03000509000000000000" pitchFamily="65" charset="-120"/>
              </a:rPr>
              <a:t>請開刀房護理人員通知血庫。</a:t>
            </a:r>
          </a:p>
          <a:p>
            <a:pPr marL="0" indent="0" eaLnBrk="1" hangingPunct="1">
              <a:buClr>
                <a:schemeClr val="accent1"/>
              </a:buClr>
              <a:buSzPct val="160000"/>
              <a:buFont typeface="Arial" panose="020B0604020202020204" pitchFamily="34" charset="0"/>
              <a:buNone/>
            </a:pPr>
            <a:r>
              <a:rPr lang="en-US" altLang="zh-TW" dirty="0">
                <a:latin typeface="標楷體" panose="03000509000000000000" pitchFamily="65" charset="-120"/>
                <a:ea typeface="標楷體" panose="03000509000000000000" pitchFamily="65" charset="-120"/>
              </a:rPr>
              <a:t>5.</a:t>
            </a:r>
            <a:r>
              <a:rPr lang="zh-TW" altLang="zh-TW" dirty="0">
                <a:latin typeface="標楷體" panose="03000509000000000000" pitchFamily="65" charset="-120"/>
                <a:ea typeface="標楷體" panose="03000509000000000000" pitchFamily="65" charset="-120"/>
              </a:rPr>
              <a:t>依照病理科血液組「</a:t>
            </a:r>
            <a:r>
              <a:rPr lang="zh-TW" altLang="zh-TW" dirty="0">
                <a:solidFill>
                  <a:schemeClr val="accent1"/>
                </a:solidFill>
                <a:latin typeface="標楷體" panose="03000509000000000000" pitchFamily="65" charset="-120"/>
                <a:ea typeface="標楷體" panose="03000509000000000000" pitchFamily="65" charset="-120"/>
              </a:rPr>
              <a:t>血液管理作業準則</a:t>
            </a:r>
            <a:r>
              <a:rPr lang="zh-TW" altLang="zh-TW" dirty="0">
                <a:latin typeface="標楷體" panose="03000509000000000000" pitchFamily="65" charset="-120"/>
                <a:ea typeface="標楷體" panose="03000509000000000000" pitchFamily="65" charset="-120"/>
              </a:rPr>
              <a:t>」，採取檢體，</a:t>
            </a:r>
            <a:r>
              <a:rPr lang="zh-TW" altLang="zh-TW" dirty="0">
                <a:solidFill>
                  <a:schemeClr val="accent1"/>
                </a:solidFill>
                <a:latin typeface="標楷體" panose="03000509000000000000" pitchFamily="65" charset="-120"/>
                <a:ea typeface="標楷體" panose="03000509000000000000" pitchFamily="65" charset="-120"/>
              </a:rPr>
              <a:t>將剩餘血袋及「輸血記錄單」送回血庫</a:t>
            </a:r>
            <a:r>
              <a:rPr lang="zh-TW" altLang="zh-TW" dirty="0">
                <a:latin typeface="標楷體" panose="03000509000000000000" pitchFamily="65" charset="-120"/>
                <a:ea typeface="標楷體" panose="03000509000000000000" pitchFamily="65" charset="-120"/>
              </a:rPr>
              <a:t>。</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內容版面配置區 2"/>
          <p:cNvSpPr>
            <a:spLocks noGrp="1"/>
          </p:cNvSpPr>
          <p:nvPr>
            <p:ph sz="quarter" idx="13"/>
          </p:nvPr>
        </p:nvSpPr>
        <p:spPr>
          <a:xfrm>
            <a:off x="685800" y="207963"/>
            <a:ext cx="10394950" cy="5438775"/>
          </a:xfrm>
          <a:noFill/>
          <a:ln>
            <a:noFill/>
          </a:ln>
        </p:spPr>
        <p:txBody>
          <a:bodyPr vert="horz" wrap="square" lIns="91440" tIns="45720" rIns="91440" bIns="45720" anchor="ctr" anchorCtr="0"/>
          <a:lstStyle/>
          <a:p>
            <a:pPr marL="0" indent="0" defTabSz="914400" eaLnBrk="1" hangingPunct="1">
              <a:lnSpc>
                <a:spcPct val="102000"/>
              </a:lnSpc>
              <a:buClr>
                <a:schemeClr val="accent1"/>
              </a:buClr>
              <a:buSzPct val="160000"/>
              <a:buFont typeface="Arial" panose="020B0604020202020204" pitchFamily="34" charset="0"/>
              <a:buNone/>
              <a:tabLst>
                <a:tab pos="168275" algn="l"/>
                <a:tab pos="233680" algn="l"/>
              </a:tabLst>
            </a:pPr>
            <a:r>
              <a:rPr lang="zh-TW" altLang="zh-TW" sz="2400" b="1" dirty="0">
                <a:latin typeface="標楷體" panose="03000509000000000000" pitchFamily="65" charset="-120"/>
                <a:ea typeface="標楷體" panose="03000509000000000000" pitchFamily="65" charset="-120"/>
              </a:rPr>
              <a:t>未及時使用之血品處置作業：</a:t>
            </a:r>
            <a:endParaRPr lang="en-US" altLang="zh-TW" sz="2400" b="1" dirty="0">
              <a:latin typeface="標楷體" panose="03000509000000000000" pitchFamily="65" charset="-120"/>
              <a:ea typeface="標楷體" panose="03000509000000000000" pitchFamily="65" charset="-120"/>
            </a:endParaRPr>
          </a:p>
          <a:p>
            <a:pPr marL="0" indent="0" defTabSz="914400" eaLnBrk="1" hangingPunct="1">
              <a:lnSpc>
                <a:spcPct val="102000"/>
              </a:lnSpc>
              <a:buClr>
                <a:schemeClr val="accent1"/>
              </a:buClr>
              <a:buSzPct val="160000"/>
              <a:buFont typeface="Arial" panose="020B0604020202020204" pitchFamily="34" charset="0"/>
              <a:buNone/>
              <a:tabLst>
                <a:tab pos="168275" algn="l"/>
                <a:tab pos="233680" algn="l"/>
              </a:tabLst>
            </a:pPr>
            <a:endParaRPr lang="zh-TW" altLang="zh-TW" sz="800" dirty="0">
              <a:solidFill>
                <a:schemeClr val="accent1"/>
              </a:solidFill>
              <a:latin typeface="標楷體" panose="03000509000000000000" pitchFamily="65" charset="-120"/>
              <a:ea typeface="標楷體" panose="03000509000000000000" pitchFamily="65" charset="-120"/>
            </a:endParaRPr>
          </a:p>
          <a:p>
            <a:pPr marL="0" indent="0" defTabSz="914400" eaLnBrk="1" hangingPunct="1">
              <a:spcBef>
                <a:spcPts val="40"/>
              </a:spcBef>
              <a:buClr>
                <a:schemeClr val="accent1"/>
              </a:buClr>
              <a:buSzPct val="160000"/>
              <a:buFont typeface="Arial" panose="020B0604020202020204" pitchFamily="34" charset="0"/>
              <a:buNone/>
              <a:tabLst>
                <a:tab pos="168275" algn="l"/>
                <a:tab pos="233680" algn="l"/>
              </a:tabLst>
            </a:pPr>
            <a:r>
              <a:rPr lang="en-US" altLang="zh-TW" sz="2400" dirty="0">
                <a:latin typeface="標楷體" panose="03000509000000000000" pitchFamily="65" charset="-120"/>
                <a:ea typeface="標楷體" panose="03000509000000000000" pitchFamily="65" charset="-120"/>
              </a:rPr>
              <a:t>1.</a:t>
            </a:r>
            <a:r>
              <a:rPr lang="zh-TW" altLang="zh-TW" sz="2400" dirty="0">
                <a:latin typeface="標楷體" panose="03000509000000000000" pitchFamily="65" charset="-120"/>
                <a:ea typeface="標楷體" panose="03000509000000000000" pitchFamily="65" charset="-120"/>
              </a:rPr>
              <a:t>當人員有變動情形時，例如交接班、接吃飯</a:t>
            </a:r>
            <a:r>
              <a:rPr lang="en-US" altLang="zh-TW" sz="2400" dirty="0">
                <a:latin typeface="標楷體" panose="03000509000000000000" pitchFamily="65" charset="-120"/>
                <a:ea typeface="標楷體" panose="03000509000000000000" pitchFamily="65" charset="-120"/>
              </a:rPr>
              <a:t>…</a:t>
            </a:r>
            <a:r>
              <a:rPr lang="zh-TW" altLang="zh-TW" sz="2400" dirty="0">
                <a:latin typeface="標楷體" panose="03000509000000000000" pitchFamily="65" charset="-120"/>
                <a:ea typeface="標楷體" panose="03000509000000000000" pitchFamily="65" charset="-120"/>
              </a:rPr>
              <a:t>等，應於交班本上列入交班，</a:t>
            </a:r>
            <a:r>
              <a:rPr lang="zh-TW" altLang="zh-TW" sz="2400" dirty="0">
                <a:solidFill>
                  <a:schemeClr val="accent1"/>
                </a:solidFill>
                <a:latin typeface="標楷體" panose="03000509000000000000" pitchFamily="65" charset="-120"/>
                <a:ea typeface="標楷體" panose="03000509000000000000" pitchFamily="65" charset="-120"/>
              </a:rPr>
              <a:t>確實記錄剩餘血品數量</a:t>
            </a:r>
            <a:r>
              <a:rPr lang="zh-TW" altLang="zh-TW" sz="2400" dirty="0">
                <a:latin typeface="標楷體" panose="03000509000000000000" pitchFamily="65" charset="-120"/>
                <a:ea typeface="標楷體" panose="03000509000000000000" pitchFamily="65" charset="-120"/>
              </a:rPr>
              <a:t>，</a:t>
            </a:r>
            <a:r>
              <a:rPr lang="zh-TW" altLang="zh-TW" sz="2400" dirty="0">
                <a:solidFill>
                  <a:schemeClr val="accent1"/>
                </a:solidFill>
                <a:latin typeface="標楷體" panose="03000509000000000000" pitchFamily="65" charset="-120"/>
                <a:ea typeface="標楷體" panose="03000509000000000000" pitchFamily="65" charset="-120"/>
              </a:rPr>
              <a:t>並口頭交班</a:t>
            </a:r>
            <a:r>
              <a:rPr lang="zh-TW" altLang="zh-TW" sz="2400" dirty="0">
                <a:latin typeface="標楷體" panose="03000509000000000000" pitchFamily="65" charset="-120"/>
                <a:ea typeface="標楷體" panose="03000509000000000000" pitchFamily="65" charset="-120"/>
              </a:rPr>
              <a:t>，同時進行病人準備送出時</a:t>
            </a:r>
            <a:r>
              <a:rPr lang="zh-TW" altLang="zh-TW" sz="2400" dirty="0">
                <a:solidFill>
                  <a:schemeClr val="accent1"/>
                </a:solidFill>
                <a:latin typeface="標楷體" panose="03000509000000000000" pitchFamily="65" charset="-120"/>
                <a:ea typeface="標楷體" panose="03000509000000000000" pitchFamily="65" charset="-120"/>
              </a:rPr>
              <a:t>未輸完血品與外科流動護理師的清點</a:t>
            </a:r>
            <a:r>
              <a:rPr lang="zh-TW" altLang="zh-TW" sz="2400" dirty="0">
                <a:latin typeface="標楷體" panose="03000509000000000000" pitchFamily="65" charset="-120"/>
                <a:ea typeface="標楷體" panose="03000509000000000000" pitchFamily="65" charset="-120"/>
              </a:rPr>
              <a:t>。</a:t>
            </a:r>
            <a:endParaRPr lang="en-US" altLang="zh-TW" sz="2400" dirty="0">
              <a:latin typeface="標楷體" panose="03000509000000000000" pitchFamily="65" charset="-120"/>
              <a:ea typeface="標楷體" panose="03000509000000000000" pitchFamily="65" charset="-120"/>
            </a:endParaRPr>
          </a:p>
          <a:p>
            <a:pPr marL="0" indent="0" algn="just" defTabSz="914400" eaLnBrk="1" hangingPunct="1">
              <a:lnSpc>
                <a:spcPct val="102000"/>
              </a:lnSpc>
              <a:buClr>
                <a:schemeClr val="accent1"/>
              </a:buClr>
              <a:buSzPct val="160000"/>
              <a:buFont typeface="Arial" panose="020B0604020202020204" pitchFamily="34" charset="0"/>
              <a:buNone/>
              <a:tabLst>
                <a:tab pos="168275" algn="l"/>
                <a:tab pos="233680" algn="l"/>
              </a:tabLst>
            </a:pPr>
            <a:endParaRPr lang="en-US" altLang="zh-TW" sz="800" dirty="0">
              <a:latin typeface="標楷體" panose="03000509000000000000" pitchFamily="65" charset="-120"/>
              <a:ea typeface="標楷體" panose="03000509000000000000" pitchFamily="65" charset="-120"/>
            </a:endParaRPr>
          </a:p>
          <a:p>
            <a:pPr marL="0" indent="0" algn="just" defTabSz="914400" eaLnBrk="1" hangingPunct="1">
              <a:lnSpc>
                <a:spcPct val="102000"/>
              </a:lnSpc>
              <a:buClr>
                <a:schemeClr val="accent1"/>
              </a:buClr>
              <a:buSzPct val="160000"/>
              <a:buFont typeface="Arial" panose="020B0604020202020204" pitchFamily="34" charset="0"/>
              <a:buNone/>
              <a:tabLst>
                <a:tab pos="168275" algn="l"/>
                <a:tab pos="233680" algn="l"/>
              </a:tabLst>
            </a:pPr>
            <a:r>
              <a:rPr lang="en-US" altLang="zh-TW" sz="2400" dirty="0">
                <a:latin typeface="標楷體" panose="03000509000000000000" pitchFamily="65" charset="-120"/>
                <a:ea typeface="標楷體" panose="03000509000000000000" pitchFamily="65" charset="-120"/>
              </a:rPr>
              <a:t>2.</a:t>
            </a:r>
            <a:r>
              <a:rPr lang="zh-TW" altLang="zh-TW" sz="2400" dirty="0">
                <a:latin typeface="標楷體" panose="03000509000000000000" pitchFamily="65" charset="-120"/>
                <a:ea typeface="標楷體" panose="03000509000000000000" pitchFamily="65" charset="-120"/>
              </a:rPr>
              <a:t>病人準備送出前麻醉護理師須與外科流動護理共</a:t>
            </a:r>
            <a:r>
              <a:rPr lang="zh-TW" altLang="en-US" sz="2400" dirty="0">
                <a:latin typeface="標楷體" panose="03000509000000000000" pitchFamily="65" charset="-120"/>
                <a:ea typeface="標楷體" panose="03000509000000000000" pitchFamily="65" charset="-120"/>
              </a:rPr>
              <a:t>同</a:t>
            </a:r>
            <a:r>
              <a:rPr lang="zh-TW" altLang="zh-TW" sz="2400" dirty="0">
                <a:latin typeface="標楷體" panose="03000509000000000000" pitchFamily="65" charset="-120"/>
                <a:ea typeface="標楷體" panose="03000509000000000000" pitchFamily="65" charset="-120"/>
              </a:rPr>
              <a:t>核對病人總叫血量與輸入血品數量與剩餘血品數量是否相符，剩餘血品則交由外科流動護理師連同病歷與病人一起轉送至轉接單位。</a:t>
            </a:r>
            <a:endParaRPr lang="en-US" altLang="zh-TW" sz="2400" dirty="0">
              <a:latin typeface="標楷體" panose="03000509000000000000" pitchFamily="65" charset="-120"/>
              <a:ea typeface="標楷體" panose="03000509000000000000" pitchFamily="65" charset="-12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sz="quarter" idx="13"/>
          </p:nvPr>
        </p:nvSpPr>
        <p:spPr>
          <a:xfrm>
            <a:off x="685800" y="327025"/>
            <a:ext cx="10394950" cy="5322888"/>
          </a:xfrm>
        </p:spPr>
        <p:txBody>
          <a:bodyPr vert="horz" lIns="91440" tIns="45720" rIns="91440" bIns="45720" rtlCol="0" anchor="ctr">
            <a:noAutofit/>
          </a:bodyPr>
          <a:lstStyle/>
          <a:p>
            <a:pPr marL="0" marR="0" lvl="0" indent="0" algn="l" defTabSz="914400" rtl="0" eaLnBrk="1" fontAlgn="base" latinLnBrk="0" hangingPunct="1">
              <a:lnSpc>
                <a:spcPct val="120000"/>
              </a:lnSpc>
              <a:spcBef>
                <a:spcPts val="1000"/>
              </a:spcBef>
              <a:spcAft>
                <a:spcPct val="0"/>
              </a:spcAft>
              <a:buClr>
                <a:schemeClr val="accent1"/>
              </a:buClr>
              <a:buSzPct val="160000"/>
              <a:buFont typeface="Arial" panose="020B0604020202020204" pitchFamily="34" charset="0"/>
              <a:buNone/>
              <a:defRPr/>
            </a:pPr>
            <a:r>
              <a:rPr kumimoji="0" lang="zh-TW" altLang="en-US" sz="2400" b="1" i="0" u="none" strike="noStrike" kern="1200" cap="all" spc="0" normalizeH="0" baseline="0" noProof="0" dirty="0">
                <a:ln>
                  <a:noFill/>
                </a:ln>
                <a:solidFill>
                  <a:schemeClr val="tx1"/>
                </a:solidFill>
                <a:effectLst/>
                <a:uLnTx/>
                <a:uFillTx/>
                <a:latin typeface="標楷體" panose="03000509000000000000" pitchFamily="65" charset="-120"/>
                <a:ea typeface="標楷體" panose="03000509000000000000" pitchFamily="65" charset="-120"/>
                <a:cs typeface="+mn-cs"/>
              </a:rPr>
              <a:t>血液退回或寄存：</a:t>
            </a:r>
          </a:p>
          <a:p>
            <a:pPr marL="0" marR="0" lvl="0" indent="0" algn="l" defTabSz="914400" rtl="0" eaLnBrk="1" fontAlgn="base" latinLnBrk="0" hangingPunct="1">
              <a:lnSpc>
                <a:spcPct val="120000"/>
              </a:lnSpc>
              <a:spcBef>
                <a:spcPts val="1000"/>
              </a:spcBef>
              <a:spcAft>
                <a:spcPct val="0"/>
              </a:spcAft>
              <a:buClr>
                <a:schemeClr val="accent1"/>
              </a:buClr>
              <a:buSzPct val="160000"/>
              <a:buFont typeface="Arial" panose="020B0604020202020204" pitchFamily="34" charset="0"/>
              <a:buNone/>
              <a:defRPr/>
            </a:pPr>
            <a:r>
              <a:rPr kumimoji="0" lang="zh-TW" altLang="en-US" sz="2400" b="0" i="0" u="none" strike="noStrike" kern="1200" cap="all" spc="0" normalizeH="0" baseline="0" noProof="0" dirty="0">
                <a:ln>
                  <a:noFill/>
                </a:ln>
                <a:solidFill>
                  <a:schemeClr val="tx1"/>
                </a:solidFill>
                <a:effectLst/>
                <a:uLnTx/>
                <a:uFillTx/>
                <a:latin typeface="標楷體" panose="03000509000000000000" pitchFamily="65" charset="-120"/>
                <a:ea typeface="標楷體" panose="03000509000000000000" pitchFamily="65" charset="-120"/>
                <a:cs typeface="+mn-cs"/>
              </a:rPr>
              <a:t>血液在離開血庫送達用血單位後，若醫師認為該病患已經不需用血，可因血品不同依下列處理方法辦理退血入庫或寄存。 </a:t>
            </a:r>
            <a:endParaRPr kumimoji="0" lang="en-US" altLang="zh-TW" sz="2400" b="0" i="0" u="none" strike="noStrike" kern="1200" cap="all" spc="0" normalizeH="0" baseline="0" noProof="0" dirty="0">
              <a:ln>
                <a:noFill/>
              </a:ln>
              <a:solidFill>
                <a:schemeClr val="tx1"/>
              </a:solidFill>
              <a:effectLst/>
              <a:uLnTx/>
              <a:uFillTx/>
              <a:latin typeface="標楷體" panose="03000509000000000000" pitchFamily="65" charset="-120"/>
              <a:ea typeface="標楷體" panose="03000509000000000000" pitchFamily="65" charset="-120"/>
              <a:cs typeface="+mn-cs"/>
            </a:endParaRPr>
          </a:p>
          <a:p>
            <a:pPr marL="0" marR="0" lvl="0" indent="0" algn="l" defTabSz="914400" rtl="0" eaLnBrk="1" fontAlgn="base" latinLnBrk="0" hangingPunct="1">
              <a:lnSpc>
                <a:spcPct val="120000"/>
              </a:lnSpc>
              <a:spcBef>
                <a:spcPts val="1000"/>
              </a:spcBef>
              <a:spcAft>
                <a:spcPct val="0"/>
              </a:spcAft>
              <a:buClr>
                <a:schemeClr val="accent1"/>
              </a:buClr>
              <a:buSzPct val="160000"/>
              <a:buFont typeface="Arial" panose="020B0604020202020204" pitchFamily="34" charset="0"/>
              <a:buNone/>
              <a:defRPr/>
            </a:pPr>
            <a:endParaRPr kumimoji="0" lang="en-US" altLang="zh-TW" sz="800" b="0" i="0" u="none" strike="noStrike" kern="1200" cap="all" spc="0" normalizeH="0" baseline="0" noProof="0" dirty="0">
              <a:ln>
                <a:noFill/>
              </a:ln>
              <a:solidFill>
                <a:schemeClr val="tx1"/>
              </a:solidFill>
              <a:effectLst/>
              <a:uLnTx/>
              <a:uFillTx/>
              <a:latin typeface="標楷體" panose="03000509000000000000" pitchFamily="65" charset="-120"/>
              <a:ea typeface="標楷體" panose="03000509000000000000" pitchFamily="65" charset="-120"/>
              <a:cs typeface="+mn-cs"/>
            </a:endParaRPr>
          </a:p>
          <a:p>
            <a:pPr marL="0" marR="0" lvl="0" indent="0" algn="l" defTabSz="914400" rtl="0" eaLnBrk="1" fontAlgn="base" latinLnBrk="0" hangingPunct="1">
              <a:lnSpc>
                <a:spcPct val="120000"/>
              </a:lnSpc>
              <a:spcBef>
                <a:spcPts val="1000"/>
              </a:spcBef>
              <a:spcAft>
                <a:spcPct val="0"/>
              </a:spcAft>
              <a:buClr>
                <a:schemeClr val="accent1"/>
              </a:buClr>
              <a:buSzPct val="160000"/>
              <a:buFont typeface="Arial" panose="020B0604020202020204" pitchFamily="34" charset="0"/>
              <a:buNone/>
              <a:defRPr/>
            </a:pPr>
            <a:r>
              <a:rPr kumimoji="0" lang="zh-TW" altLang="en-US" sz="2400" b="0" i="0" u="none" strike="noStrike" kern="1200" cap="all" spc="0" normalizeH="0" baseline="0" noProof="0" dirty="0">
                <a:ln>
                  <a:noFill/>
                </a:ln>
                <a:solidFill>
                  <a:schemeClr val="accent1"/>
                </a:solidFill>
                <a:effectLst/>
                <a:uLnTx/>
                <a:uFillTx/>
                <a:latin typeface="標楷體" panose="03000509000000000000" pitchFamily="65" charset="-120"/>
                <a:ea typeface="標楷體" panose="03000509000000000000" pitchFamily="65" charset="-120"/>
                <a:cs typeface="+mn-cs"/>
              </a:rPr>
              <a:t>血液退回</a:t>
            </a:r>
            <a:r>
              <a:rPr kumimoji="0" lang="zh-TW" altLang="en-US" sz="2400" b="0" i="0" u="none" strike="noStrike" kern="1200" cap="all" spc="0" normalizeH="0" baseline="0" noProof="0" dirty="0">
                <a:ln>
                  <a:noFill/>
                </a:ln>
                <a:solidFill>
                  <a:schemeClr val="tx1"/>
                </a:solidFill>
                <a:effectLst/>
                <a:uLnTx/>
                <a:uFillTx/>
                <a:latin typeface="標楷體" panose="03000509000000000000" pitchFamily="65" charset="-120"/>
                <a:ea typeface="標楷體" panose="03000509000000000000" pitchFamily="65" charset="-120"/>
                <a:cs typeface="+mn-cs"/>
              </a:rPr>
              <a:t>：血液自血庫領出後</a:t>
            </a:r>
            <a:r>
              <a:rPr kumimoji="0" lang="en-US" altLang="zh-TW" sz="2400" b="0" i="0" u="none" strike="noStrike" kern="1200" cap="all" spc="0" normalizeH="0" baseline="0" noProof="0" dirty="0">
                <a:ln>
                  <a:noFill/>
                </a:ln>
                <a:solidFill>
                  <a:schemeClr val="accent1"/>
                </a:solidFill>
                <a:effectLst/>
                <a:uLnTx/>
                <a:uFillTx/>
                <a:latin typeface="標楷體" panose="03000509000000000000" pitchFamily="65" charset="-120"/>
                <a:ea typeface="標楷體" panose="03000509000000000000" pitchFamily="65" charset="-120"/>
                <a:cs typeface="+mn-cs"/>
              </a:rPr>
              <a:t>30</a:t>
            </a:r>
            <a:r>
              <a:rPr kumimoji="0" lang="zh-TW" altLang="en-US" sz="2400" b="0" i="0" u="none" strike="noStrike" kern="1200" cap="all" spc="0" normalizeH="0" baseline="0" noProof="0" dirty="0">
                <a:ln>
                  <a:noFill/>
                </a:ln>
                <a:solidFill>
                  <a:schemeClr val="accent1"/>
                </a:solidFill>
                <a:effectLst/>
                <a:uLnTx/>
                <a:uFillTx/>
                <a:latin typeface="標楷體" panose="03000509000000000000" pitchFamily="65" charset="-120"/>
                <a:ea typeface="標楷體" panose="03000509000000000000" pitchFamily="65" charset="-120"/>
                <a:cs typeface="+mn-cs"/>
              </a:rPr>
              <a:t>分鐘內</a:t>
            </a:r>
            <a:r>
              <a:rPr kumimoji="0" lang="zh-TW" altLang="en-US" sz="2400" b="0" i="0" u="none" strike="noStrike" kern="1200" cap="all" spc="0" normalizeH="0" baseline="0" noProof="0" dirty="0">
                <a:ln>
                  <a:noFill/>
                </a:ln>
                <a:solidFill>
                  <a:schemeClr val="tx1"/>
                </a:solidFill>
                <a:effectLst/>
                <a:uLnTx/>
                <a:uFillTx/>
                <a:latin typeface="標楷體" panose="03000509000000000000" pitchFamily="65" charset="-120"/>
                <a:ea typeface="標楷體" panose="03000509000000000000" pitchFamily="65" charset="-120"/>
                <a:cs typeface="+mn-cs"/>
              </a:rPr>
              <a:t>，</a:t>
            </a:r>
            <a:r>
              <a:rPr kumimoji="0" lang="zh-TW" altLang="en-US" sz="2400" b="0" i="0" u="none" strike="noStrike" kern="1200" cap="all" spc="0" normalizeH="0" baseline="0" noProof="0" dirty="0">
                <a:ln>
                  <a:noFill/>
                </a:ln>
                <a:solidFill>
                  <a:schemeClr val="accent1"/>
                </a:solidFill>
                <a:effectLst/>
                <a:uLnTx/>
                <a:uFillTx/>
                <a:latin typeface="標楷體" panose="03000509000000000000" pitchFamily="65" charset="-120"/>
                <a:ea typeface="標楷體" panose="03000509000000000000" pitchFamily="65" charset="-120"/>
                <a:cs typeface="+mn-cs"/>
              </a:rPr>
              <a:t>未開封且未加溫處理</a:t>
            </a:r>
            <a:r>
              <a:rPr kumimoji="0" lang="zh-TW" altLang="en-US" sz="2400" b="0" i="0" u="none" strike="noStrike" kern="1200" cap="all" spc="0" normalizeH="0" baseline="0" noProof="0" dirty="0">
                <a:ln>
                  <a:noFill/>
                </a:ln>
                <a:solidFill>
                  <a:schemeClr val="tx1"/>
                </a:solidFill>
                <a:effectLst/>
                <a:uLnTx/>
                <a:uFillTx/>
                <a:latin typeface="標楷體" panose="03000509000000000000" pitchFamily="65" charset="-120"/>
                <a:ea typeface="標楷體" panose="03000509000000000000" pitchFamily="65" charset="-120"/>
                <a:cs typeface="+mn-cs"/>
              </a:rPr>
              <a:t>，若</a:t>
            </a:r>
            <a:r>
              <a:rPr kumimoji="0" lang="zh-TW" altLang="en-US" sz="2400" b="0" i="0" u="none" strike="noStrike" kern="1200" cap="all" spc="0" normalizeH="0" baseline="0" noProof="0" dirty="0">
                <a:ln>
                  <a:noFill/>
                </a:ln>
                <a:solidFill>
                  <a:schemeClr val="accent1"/>
                </a:solidFill>
                <a:effectLst/>
                <a:uLnTx/>
                <a:uFillTx/>
                <a:latin typeface="標楷體" panose="03000509000000000000" pitchFamily="65" charset="-120"/>
                <a:ea typeface="標楷體" panose="03000509000000000000" pitchFamily="65" charset="-120"/>
                <a:cs typeface="+mn-cs"/>
              </a:rPr>
              <a:t>不需要使用</a:t>
            </a:r>
            <a:r>
              <a:rPr kumimoji="0" lang="zh-TW" altLang="en-US" sz="2400" b="0" i="0" u="none" strike="noStrike" kern="1200" cap="all" spc="0" normalizeH="0" baseline="0" noProof="0" dirty="0">
                <a:ln>
                  <a:noFill/>
                </a:ln>
                <a:solidFill>
                  <a:schemeClr val="tx1"/>
                </a:solidFill>
                <a:effectLst/>
                <a:uLnTx/>
                <a:uFillTx/>
                <a:latin typeface="標楷體" panose="03000509000000000000" pitchFamily="65" charset="-120"/>
                <a:ea typeface="標楷體" panose="03000509000000000000" pitchFamily="65" charset="-120"/>
                <a:cs typeface="+mn-cs"/>
              </a:rPr>
              <a:t>時，由開刀房護理人員列印「血液退血單」，協助退回。</a:t>
            </a:r>
            <a:endParaRPr kumimoji="0" lang="en-US" altLang="zh-TW" sz="2400" b="0" i="0" u="none" strike="noStrike" kern="1200" cap="all" spc="0" normalizeH="0" baseline="0" noProof="0" dirty="0">
              <a:ln>
                <a:noFill/>
              </a:ln>
              <a:solidFill>
                <a:schemeClr val="tx1"/>
              </a:solidFill>
              <a:effectLst/>
              <a:uLnTx/>
              <a:uFillTx/>
              <a:latin typeface="標楷體" panose="03000509000000000000" pitchFamily="65" charset="-120"/>
              <a:ea typeface="標楷體" panose="03000509000000000000" pitchFamily="65" charset="-120"/>
              <a:cs typeface="+mn-cs"/>
            </a:endParaRPr>
          </a:p>
          <a:p>
            <a:pPr marL="0" marR="0" lvl="0" indent="0" algn="l" defTabSz="914400" rtl="0" eaLnBrk="1" fontAlgn="base" latinLnBrk="0" hangingPunct="1">
              <a:lnSpc>
                <a:spcPct val="120000"/>
              </a:lnSpc>
              <a:spcBef>
                <a:spcPts val="1000"/>
              </a:spcBef>
              <a:spcAft>
                <a:spcPct val="0"/>
              </a:spcAft>
              <a:buClr>
                <a:schemeClr val="accent1"/>
              </a:buClr>
              <a:buSzPct val="160000"/>
              <a:buFont typeface="Arial" panose="020B0604020202020204" pitchFamily="34" charset="0"/>
              <a:buNone/>
              <a:defRPr/>
            </a:pPr>
            <a:endParaRPr kumimoji="0" lang="en-US" altLang="zh-TW" sz="800" b="0" i="0" u="none" strike="noStrike" kern="1200" cap="all" spc="0" normalizeH="0" baseline="0" noProof="0" dirty="0">
              <a:ln>
                <a:noFill/>
              </a:ln>
              <a:solidFill>
                <a:schemeClr val="tx1"/>
              </a:solidFill>
              <a:effectLst/>
              <a:uLnTx/>
              <a:uFillTx/>
              <a:latin typeface="標楷體" panose="03000509000000000000" pitchFamily="65" charset="-120"/>
              <a:ea typeface="標楷體" panose="03000509000000000000" pitchFamily="65" charset="-120"/>
              <a:cs typeface="+mn-cs"/>
            </a:endParaRPr>
          </a:p>
          <a:p>
            <a:pPr marL="0" marR="0" lvl="0" indent="0" algn="l" defTabSz="914400" rtl="0" eaLnBrk="1" fontAlgn="base" latinLnBrk="0" hangingPunct="1">
              <a:lnSpc>
                <a:spcPct val="120000"/>
              </a:lnSpc>
              <a:spcBef>
                <a:spcPts val="1000"/>
              </a:spcBef>
              <a:spcAft>
                <a:spcPct val="0"/>
              </a:spcAft>
              <a:buClr>
                <a:schemeClr val="accent1"/>
              </a:buClr>
              <a:buSzPct val="160000"/>
              <a:buFont typeface="Arial" panose="020B0604020202020204" pitchFamily="34" charset="0"/>
              <a:buNone/>
              <a:defRPr/>
            </a:pPr>
            <a:r>
              <a:rPr kumimoji="0" lang="zh-TW" altLang="en-US" sz="2400" b="0" i="0" u="none" strike="noStrike" kern="1200" cap="all" spc="0" normalizeH="0" baseline="0" noProof="0" dirty="0">
                <a:ln>
                  <a:noFill/>
                </a:ln>
                <a:solidFill>
                  <a:schemeClr val="accent1"/>
                </a:solidFill>
                <a:effectLst/>
                <a:uLnTx/>
                <a:uFillTx/>
                <a:latin typeface="標楷體" panose="03000509000000000000" pitchFamily="65" charset="-120"/>
                <a:ea typeface="標楷體" panose="03000509000000000000" pitchFamily="65" charset="-120"/>
                <a:cs typeface="+mn-cs"/>
              </a:rPr>
              <a:t>血漿或冷凍沉澱品</a:t>
            </a:r>
            <a:r>
              <a:rPr kumimoji="0" lang="zh-TW" altLang="en-US" sz="2400" b="0" i="0" u="none" strike="noStrike" kern="1200" cap="all" spc="0" normalizeH="0" baseline="0" noProof="0" dirty="0">
                <a:ln>
                  <a:noFill/>
                </a:ln>
                <a:solidFill>
                  <a:schemeClr val="tx1"/>
                </a:solidFill>
                <a:effectLst/>
                <a:uLnTx/>
                <a:uFillTx/>
                <a:latin typeface="標楷體" panose="03000509000000000000" pitchFamily="65" charset="-120"/>
                <a:ea typeface="標楷體" panose="03000509000000000000" pitchFamily="65" charset="-120"/>
                <a:cs typeface="+mn-cs"/>
              </a:rPr>
              <a:t>：用血單位叫血以後，本單位即</a:t>
            </a:r>
            <a:r>
              <a:rPr kumimoji="0" lang="zh-TW" altLang="en-US" sz="2400" b="0" i="0" u="none" strike="noStrike" kern="1200" cap="all" spc="0" normalizeH="0" baseline="0" noProof="0" dirty="0">
                <a:ln>
                  <a:noFill/>
                </a:ln>
                <a:solidFill>
                  <a:schemeClr val="accent1"/>
                </a:solidFill>
                <a:effectLst/>
                <a:uLnTx/>
                <a:uFillTx/>
                <a:latin typeface="標楷體" panose="03000509000000000000" pitchFamily="65" charset="-120"/>
                <a:ea typeface="標楷體" panose="03000509000000000000" pitchFamily="65" charset="-120"/>
                <a:cs typeface="+mn-cs"/>
              </a:rPr>
              <a:t>進行解凍</a:t>
            </a:r>
            <a:r>
              <a:rPr kumimoji="0" lang="zh-TW" altLang="en-US" sz="2400" b="0" i="0" u="none" strike="noStrike" kern="1200" cap="all" spc="0" normalizeH="0" baseline="0" noProof="0" dirty="0">
                <a:ln>
                  <a:noFill/>
                </a:ln>
                <a:solidFill>
                  <a:schemeClr val="tx1"/>
                </a:solidFill>
                <a:effectLst/>
                <a:uLnTx/>
                <a:uFillTx/>
                <a:latin typeface="標楷體" panose="03000509000000000000" pitchFamily="65" charset="-120"/>
                <a:ea typeface="標楷體" panose="03000509000000000000" pitchFamily="65" charset="-120"/>
                <a:cs typeface="+mn-cs"/>
              </a:rPr>
              <a:t>工作，因此使用單位</a:t>
            </a:r>
            <a:r>
              <a:rPr kumimoji="0" lang="zh-TW" altLang="en-US" sz="2400" b="0" i="0" u="none" strike="noStrike" kern="1200" cap="all" spc="0" normalizeH="0" baseline="0" noProof="0" dirty="0">
                <a:ln>
                  <a:noFill/>
                </a:ln>
                <a:solidFill>
                  <a:schemeClr val="accent1"/>
                </a:solidFill>
                <a:effectLst/>
                <a:uLnTx/>
                <a:uFillTx/>
                <a:latin typeface="標楷體" panose="03000509000000000000" pitchFamily="65" charset="-120"/>
                <a:ea typeface="標楷體" panose="03000509000000000000" pitchFamily="65" charset="-120"/>
                <a:cs typeface="+mn-cs"/>
              </a:rPr>
              <a:t>不能辦理退血</a:t>
            </a:r>
            <a:r>
              <a:rPr kumimoji="0" lang="zh-TW" altLang="en-US" sz="2400" b="0" i="0" u="none" strike="noStrike" kern="1200" cap="all" spc="0" normalizeH="0" baseline="0" noProof="0" dirty="0">
                <a:ln>
                  <a:noFill/>
                </a:ln>
                <a:solidFill>
                  <a:schemeClr val="tx1"/>
                </a:solidFill>
                <a:effectLst/>
                <a:uLnTx/>
                <a:uFillTx/>
                <a:latin typeface="標楷體" panose="03000509000000000000" pitchFamily="65" charset="-120"/>
                <a:ea typeface="標楷體" panose="03000509000000000000" pitchFamily="65" charset="-120"/>
                <a:cs typeface="+mn-cs"/>
              </a:rPr>
              <a:t>，</a:t>
            </a:r>
            <a:r>
              <a:rPr kumimoji="0" lang="zh-TW" altLang="en-US" sz="2400" b="0" i="0" u="none" strike="noStrike" kern="1200" cap="all" spc="0" normalizeH="0" baseline="0" noProof="0" dirty="0">
                <a:ln>
                  <a:noFill/>
                </a:ln>
                <a:solidFill>
                  <a:schemeClr val="accent1"/>
                </a:solidFill>
                <a:effectLst/>
                <a:uLnTx/>
                <a:uFillTx/>
                <a:latin typeface="標楷體" panose="03000509000000000000" pitchFamily="65" charset="-120"/>
                <a:ea typeface="標楷體" panose="03000509000000000000" pitchFamily="65" charset="-120"/>
                <a:cs typeface="+mn-cs"/>
              </a:rPr>
              <a:t>只能辦理寄存</a:t>
            </a:r>
            <a:r>
              <a:rPr kumimoji="0" lang="zh-TW" altLang="en-US" sz="2400" b="0" i="0" u="none" strike="noStrike" kern="1200" cap="all" spc="0" normalizeH="0" baseline="0" noProof="0" dirty="0">
                <a:ln>
                  <a:noFill/>
                </a:ln>
                <a:solidFill>
                  <a:schemeClr val="tx1"/>
                </a:solidFill>
                <a:effectLst/>
                <a:uLnTx/>
                <a:uFillTx/>
                <a:latin typeface="標楷體" panose="03000509000000000000" pitchFamily="65" charset="-120"/>
                <a:ea typeface="標楷體" panose="03000509000000000000" pitchFamily="65" charset="-120"/>
                <a:cs typeface="+mn-cs"/>
              </a:rPr>
              <a:t>。</a:t>
            </a:r>
            <a:endParaRPr kumimoji="0" lang="en-US" altLang="zh-TW" sz="2400" b="0" i="0" u="none" strike="noStrike" kern="1200" cap="all" spc="0" normalizeH="0" baseline="0" noProof="0" dirty="0">
              <a:ln>
                <a:noFill/>
              </a:ln>
              <a:solidFill>
                <a:schemeClr val="tx1"/>
              </a:solidFill>
              <a:effectLst/>
              <a:uLnTx/>
              <a:uFillTx/>
              <a:latin typeface="標楷體" panose="03000509000000000000" pitchFamily="65" charset="-120"/>
              <a:ea typeface="標楷體" panose="03000509000000000000" pitchFamily="65" charset="-120"/>
              <a:cs typeface="+mn-c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vert="horz" lIns="91440" tIns="45720" rIns="91440" bIns="45720" rtlCol="0" anchor="ctr">
            <a:normAutofit/>
          </a:bodyPr>
          <a:lstStyle/>
          <a:p>
            <a:pPr marL="0" marR="0" lvl="0" indent="0" algn="ctr" defTabSz="914400" rtl="0" eaLnBrk="1" fontAlgn="auto" latinLnBrk="0" hangingPunct="1">
              <a:lnSpc>
                <a:spcPct val="90000"/>
              </a:lnSpc>
              <a:spcBef>
                <a:spcPct val="0"/>
              </a:spcBef>
              <a:spcAft>
                <a:spcPts val="0"/>
              </a:spcAft>
              <a:buClrTx/>
              <a:buSzTx/>
              <a:buFontTx/>
              <a:buNone/>
              <a:defRPr/>
            </a:pPr>
            <a:r>
              <a:rPr kumimoji="0" lang="zh-TW" altLang="en-US" sz="6600" b="0" i="0" u="none" strike="noStrike" kern="1200" cap="all" spc="0" normalizeH="0" baseline="0" noProof="0" dirty="0">
                <a:ln>
                  <a:noFill/>
                </a:ln>
                <a:solidFill>
                  <a:schemeClr val="accent1"/>
                </a:solidFill>
                <a:effectLst/>
                <a:uLnTx/>
                <a:uFillTx/>
                <a:latin typeface="標楷體" panose="03000509000000000000" pitchFamily="65" charset="-120"/>
                <a:ea typeface="標楷體" panose="03000509000000000000" pitchFamily="65" charset="-120"/>
                <a:cs typeface="+mj-cs"/>
              </a:rPr>
              <a:t>目錄</a:t>
            </a:r>
          </a:p>
        </p:txBody>
      </p:sp>
      <p:sp>
        <p:nvSpPr>
          <p:cNvPr id="3" name="內容版面配置區 2"/>
          <p:cNvSpPr>
            <a:spLocks noGrp="1"/>
          </p:cNvSpPr>
          <p:nvPr>
            <p:ph sz="quarter" idx="13"/>
          </p:nvPr>
        </p:nvSpPr>
        <p:spPr>
          <a:xfrm>
            <a:off x="685800" y="2063750"/>
            <a:ext cx="10394950" cy="3311525"/>
          </a:xfrm>
        </p:spPr>
        <p:txBody>
          <a:bodyPr vert="horz" lIns="91440" tIns="45720" rIns="91440" bIns="45720" rtlCol="0" anchor="ctr">
            <a:normAutofit/>
          </a:bodyPr>
          <a:lstStyle/>
          <a:p>
            <a:pPr marL="228600" marR="0" lvl="0" indent="-228600" algn="l" defTabSz="914400" rtl="0" eaLnBrk="1" fontAlgn="auto" latinLnBrk="0" hangingPunct="1">
              <a:lnSpc>
                <a:spcPct val="120000"/>
              </a:lnSpc>
              <a:spcBef>
                <a:spcPts val="1000"/>
              </a:spcBef>
              <a:spcAft>
                <a:spcPts val="0"/>
              </a:spcAft>
              <a:buClr>
                <a:schemeClr val="accent1"/>
              </a:buClr>
              <a:buSzPct val="160000"/>
              <a:buFont typeface="Arial" panose="020B0604020202020204" pitchFamily="34" charset="0"/>
              <a:buChar char="•"/>
              <a:defRPr/>
            </a:pPr>
            <a:r>
              <a:rPr kumimoji="0" lang="zh-TW" altLang="en-US" sz="4000" b="0" i="0" u="none" strike="noStrike" kern="1200" cap="all" spc="0" normalizeH="0" baseline="0" noProof="0" dirty="0">
                <a:ln>
                  <a:noFill/>
                </a:ln>
                <a:solidFill>
                  <a:schemeClr val="tx1"/>
                </a:solidFill>
                <a:effectLst/>
                <a:uLnTx/>
                <a:uFillTx/>
                <a:latin typeface="標楷體" panose="03000509000000000000" pitchFamily="65" charset="-120"/>
                <a:ea typeface="標楷體" panose="03000509000000000000" pitchFamily="65" charset="-120"/>
                <a:cs typeface="+mn-cs"/>
              </a:rPr>
              <a:t>壹、工作職責</a:t>
            </a:r>
            <a:endParaRPr kumimoji="0" lang="en-US" altLang="zh-TW" sz="4000" b="0" i="0" u="none" strike="noStrike" kern="1200" cap="all" spc="0" normalizeH="0" baseline="0" noProof="0" dirty="0">
              <a:ln>
                <a:noFill/>
              </a:ln>
              <a:solidFill>
                <a:schemeClr val="tx1"/>
              </a:solidFill>
              <a:effectLst/>
              <a:uLnTx/>
              <a:uFillTx/>
              <a:latin typeface="標楷體" panose="03000509000000000000" pitchFamily="65" charset="-120"/>
              <a:ea typeface="標楷體" panose="03000509000000000000" pitchFamily="65" charset="-120"/>
              <a:cs typeface="+mn-cs"/>
            </a:endParaRPr>
          </a:p>
          <a:p>
            <a:pPr marL="228600" marR="0" lvl="0" indent="-228600" algn="l" defTabSz="914400" rtl="0" eaLnBrk="1" fontAlgn="auto" latinLnBrk="0" hangingPunct="1">
              <a:lnSpc>
                <a:spcPct val="120000"/>
              </a:lnSpc>
              <a:spcBef>
                <a:spcPts val="1000"/>
              </a:spcBef>
              <a:spcAft>
                <a:spcPts val="0"/>
              </a:spcAft>
              <a:buClr>
                <a:schemeClr val="accent1"/>
              </a:buClr>
              <a:buSzPct val="160000"/>
              <a:buFont typeface="Arial" panose="020B0604020202020204" pitchFamily="34" charset="0"/>
              <a:buChar char="•"/>
              <a:defRPr/>
            </a:pPr>
            <a:r>
              <a:rPr kumimoji="0" lang="zh-TW" altLang="en-US" sz="4000" b="0" i="0" u="none" strike="noStrike" kern="1200" cap="all" spc="0" normalizeH="0" baseline="0" noProof="0" dirty="0">
                <a:ln>
                  <a:noFill/>
                </a:ln>
                <a:solidFill>
                  <a:schemeClr val="tx1"/>
                </a:solidFill>
                <a:effectLst/>
                <a:uLnTx/>
                <a:uFillTx/>
                <a:latin typeface="標楷體" panose="03000509000000000000" pitchFamily="65" charset="-120"/>
                <a:ea typeface="標楷體" panose="03000509000000000000" pitchFamily="65" charset="-120"/>
                <a:cs typeface="+mn-cs"/>
              </a:rPr>
              <a:t>貳、操作標準</a:t>
            </a:r>
            <a:endParaRPr kumimoji="0" lang="en-US" altLang="zh-TW" sz="4000" b="0" i="0" u="none" strike="noStrike" kern="1200" cap="all" spc="0" normalizeH="0" baseline="0" noProof="0" dirty="0">
              <a:ln>
                <a:noFill/>
              </a:ln>
              <a:solidFill>
                <a:schemeClr val="tx1"/>
              </a:solidFill>
              <a:effectLst/>
              <a:uLnTx/>
              <a:uFillTx/>
              <a:latin typeface="標楷體" panose="03000509000000000000" pitchFamily="65" charset="-120"/>
              <a:ea typeface="標楷體" panose="03000509000000000000" pitchFamily="65" charset="-120"/>
              <a:cs typeface="+mn-cs"/>
            </a:endParaRPr>
          </a:p>
          <a:p>
            <a:pPr marL="228600" marR="0" lvl="0" indent="-228600" algn="l" defTabSz="914400" rtl="0" eaLnBrk="1" fontAlgn="auto" latinLnBrk="0" hangingPunct="1">
              <a:lnSpc>
                <a:spcPct val="120000"/>
              </a:lnSpc>
              <a:spcBef>
                <a:spcPts val="1000"/>
              </a:spcBef>
              <a:spcAft>
                <a:spcPts val="0"/>
              </a:spcAft>
              <a:buClr>
                <a:schemeClr val="accent1"/>
              </a:buClr>
              <a:buSzPct val="160000"/>
              <a:buFont typeface="Arial" panose="020B0604020202020204" pitchFamily="34" charset="0"/>
              <a:buChar char="•"/>
              <a:defRPr/>
            </a:pPr>
            <a:r>
              <a:rPr kumimoji="0" lang="zh-TW" altLang="en-US" sz="4000" b="0" i="0" u="none" strike="noStrike" kern="1200" cap="all" spc="0" normalizeH="0" baseline="0" noProof="0" dirty="0">
                <a:ln>
                  <a:noFill/>
                </a:ln>
                <a:solidFill>
                  <a:schemeClr val="tx1"/>
                </a:solidFill>
                <a:effectLst/>
                <a:uLnTx/>
                <a:uFillTx/>
                <a:latin typeface="標楷體" panose="03000509000000000000" pitchFamily="65" charset="-120"/>
                <a:ea typeface="標楷體" panose="03000509000000000000" pitchFamily="65" charset="-120"/>
                <a:cs typeface="+mn-cs"/>
              </a:rPr>
              <a:t>參、異常狀況及處理對策</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sz="quarter" idx="13"/>
          </p:nvPr>
        </p:nvSpPr>
        <p:spPr>
          <a:xfrm>
            <a:off x="685800" y="-122237"/>
            <a:ext cx="10394950" cy="6181725"/>
          </a:xfrm>
        </p:spPr>
        <p:txBody>
          <a:bodyPr vert="horz" lIns="91440" tIns="45720" rIns="91440" bIns="45720" rtlCol="0" anchor="ctr">
            <a:normAutofit/>
          </a:bodyPr>
          <a:lstStyle/>
          <a:p>
            <a:pPr marL="0" marR="0" lvl="0" indent="0" algn="l" defTabSz="914400" rtl="0" eaLnBrk="1" fontAlgn="base" latinLnBrk="0" hangingPunct="1">
              <a:lnSpc>
                <a:spcPct val="120000"/>
              </a:lnSpc>
              <a:spcBef>
                <a:spcPts val="1000"/>
              </a:spcBef>
              <a:spcAft>
                <a:spcPct val="0"/>
              </a:spcAft>
              <a:buClr>
                <a:schemeClr val="accent1"/>
              </a:buClr>
              <a:buSzPct val="160000"/>
              <a:buFont typeface="Arial" panose="020B0604020202020204" pitchFamily="34" charset="0"/>
              <a:buNone/>
              <a:defRPr/>
            </a:pPr>
            <a:r>
              <a:rPr kumimoji="0" lang="zh-TW" altLang="en-US" sz="2400" b="0" i="0" u="none" strike="noStrike" kern="1200" cap="all" spc="0" normalizeH="0" baseline="0" noProof="0" dirty="0">
                <a:ln>
                  <a:noFill/>
                </a:ln>
                <a:solidFill>
                  <a:schemeClr val="accent1"/>
                </a:solidFill>
                <a:effectLst/>
                <a:uLnTx/>
                <a:uFillTx/>
                <a:latin typeface="標楷體" panose="03000509000000000000" pitchFamily="65" charset="-120"/>
                <a:ea typeface="標楷體" panose="03000509000000000000" pitchFamily="65" charset="-120"/>
                <a:cs typeface="+mn-cs"/>
              </a:rPr>
              <a:t>血液寄存</a:t>
            </a:r>
            <a:r>
              <a:rPr kumimoji="0" lang="zh-TW" altLang="en-US" sz="2400" b="0" i="0" u="none" strike="noStrike" kern="1200" cap="all" spc="0" normalizeH="0" baseline="0" noProof="0" dirty="0">
                <a:ln>
                  <a:noFill/>
                </a:ln>
                <a:solidFill>
                  <a:schemeClr val="tx1"/>
                </a:solidFill>
                <a:effectLst/>
                <a:uLnTx/>
                <a:uFillTx/>
                <a:latin typeface="標楷體" panose="03000509000000000000" pitchFamily="65" charset="-120"/>
                <a:ea typeface="標楷體" panose="03000509000000000000" pitchFamily="65" charset="-120"/>
                <a:cs typeface="+mn-cs"/>
              </a:rPr>
              <a:t>：用血部門於血液自血庫</a:t>
            </a:r>
            <a:r>
              <a:rPr kumimoji="0" lang="zh-TW" altLang="en-US" sz="2400" b="0" i="0" u="none" strike="noStrike" kern="1200" cap="all" spc="0" normalizeH="0" baseline="0" noProof="0" dirty="0">
                <a:ln>
                  <a:noFill/>
                </a:ln>
                <a:solidFill>
                  <a:schemeClr val="accent1"/>
                </a:solidFill>
                <a:effectLst/>
                <a:uLnTx/>
                <a:uFillTx/>
                <a:latin typeface="標楷體" panose="03000509000000000000" pitchFamily="65" charset="-120"/>
                <a:ea typeface="標楷體" panose="03000509000000000000" pitchFamily="65" charset="-120"/>
                <a:cs typeface="+mn-cs"/>
              </a:rPr>
              <a:t>領出後</a:t>
            </a:r>
            <a:r>
              <a:rPr kumimoji="0" lang="en-US" altLang="zh-TW" sz="2400" b="0" i="0" u="none" strike="noStrike" kern="1200" cap="all" spc="0" normalizeH="0" baseline="0" noProof="0" dirty="0">
                <a:ln>
                  <a:noFill/>
                </a:ln>
                <a:solidFill>
                  <a:schemeClr val="accent1"/>
                </a:solidFill>
                <a:effectLst/>
                <a:uLnTx/>
                <a:uFillTx/>
                <a:latin typeface="標楷體" panose="03000509000000000000" pitchFamily="65" charset="-120"/>
                <a:ea typeface="標楷體" panose="03000509000000000000" pitchFamily="65" charset="-120"/>
                <a:cs typeface="+mn-cs"/>
              </a:rPr>
              <a:t>30</a:t>
            </a:r>
            <a:r>
              <a:rPr kumimoji="0" lang="zh-TW" altLang="en-US" sz="2400" b="0" i="0" u="none" strike="noStrike" kern="1200" cap="all" spc="0" normalizeH="0" baseline="0" noProof="0" dirty="0">
                <a:ln>
                  <a:noFill/>
                </a:ln>
                <a:solidFill>
                  <a:schemeClr val="accent1"/>
                </a:solidFill>
                <a:effectLst/>
                <a:uLnTx/>
                <a:uFillTx/>
                <a:latin typeface="標楷體" panose="03000509000000000000" pitchFamily="65" charset="-120"/>
                <a:ea typeface="標楷體" panose="03000509000000000000" pitchFamily="65" charset="-120"/>
                <a:cs typeface="+mn-cs"/>
              </a:rPr>
              <a:t>分鐘內</a:t>
            </a:r>
            <a:r>
              <a:rPr kumimoji="0" lang="zh-TW" altLang="en-US" sz="2400" b="0" i="0" u="none" strike="noStrike" kern="1200" cap="all" spc="0" normalizeH="0" baseline="0" noProof="0" dirty="0">
                <a:ln>
                  <a:noFill/>
                </a:ln>
                <a:solidFill>
                  <a:schemeClr val="tx1"/>
                </a:solidFill>
                <a:effectLst/>
                <a:uLnTx/>
                <a:uFillTx/>
                <a:latin typeface="標楷體" panose="03000509000000000000" pitchFamily="65" charset="-120"/>
                <a:ea typeface="標楷體" panose="03000509000000000000" pitchFamily="65" charset="-120"/>
                <a:cs typeface="+mn-cs"/>
              </a:rPr>
              <a:t>、</a:t>
            </a:r>
            <a:r>
              <a:rPr kumimoji="0" lang="zh-TW" altLang="en-US" sz="2400" b="0" i="0" u="none" strike="noStrike" kern="1200" cap="all" spc="0" normalizeH="0" baseline="0" noProof="0" dirty="0">
                <a:ln>
                  <a:noFill/>
                </a:ln>
                <a:solidFill>
                  <a:schemeClr val="accent1"/>
                </a:solidFill>
                <a:effectLst/>
                <a:uLnTx/>
                <a:uFillTx/>
                <a:latin typeface="標楷體" panose="03000509000000000000" pitchFamily="65" charset="-120"/>
                <a:ea typeface="標楷體" panose="03000509000000000000" pitchFamily="65" charset="-120"/>
                <a:cs typeface="+mn-cs"/>
              </a:rPr>
              <a:t>未開封口及未加溫處理</a:t>
            </a:r>
            <a:r>
              <a:rPr kumimoji="0" lang="zh-TW" altLang="en-US" sz="2400" b="0" i="0" u="none" strike="noStrike" kern="1200" cap="all" spc="0" normalizeH="0" baseline="0" noProof="0" dirty="0">
                <a:ln>
                  <a:noFill/>
                </a:ln>
                <a:solidFill>
                  <a:schemeClr val="tx1"/>
                </a:solidFill>
                <a:effectLst/>
                <a:uLnTx/>
                <a:uFillTx/>
                <a:latin typeface="標楷體" panose="03000509000000000000" pitchFamily="65" charset="-120"/>
                <a:ea typeface="標楷體" panose="03000509000000000000" pitchFamily="65" charset="-120"/>
                <a:cs typeface="+mn-cs"/>
              </a:rPr>
              <a:t>，而有</a:t>
            </a:r>
            <a:r>
              <a:rPr kumimoji="0" lang="zh-TW" altLang="en-US" sz="2400" b="0" i="0" u="none" strike="noStrike" kern="1200" cap="all" spc="0" normalizeH="0" baseline="0" noProof="0" dirty="0">
                <a:ln>
                  <a:noFill/>
                </a:ln>
                <a:solidFill>
                  <a:schemeClr val="accent1"/>
                </a:solidFill>
                <a:effectLst/>
                <a:uLnTx/>
                <a:uFillTx/>
                <a:latin typeface="標楷體" panose="03000509000000000000" pitchFamily="65" charset="-120"/>
                <a:ea typeface="標楷體" panose="03000509000000000000" pitchFamily="65" charset="-120"/>
                <a:cs typeface="+mn-cs"/>
              </a:rPr>
              <a:t>繼續使用之可能</a:t>
            </a:r>
            <a:r>
              <a:rPr kumimoji="0" lang="zh-TW" altLang="en-US" sz="2400" b="0" i="0" u="none" strike="noStrike" kern="1200" cap="all" spc="0" normalizeH="0" baseline="0" noProof="0" dirty="0">
                <a:ln>
                  <a:noFill/>
                </a:ln>
                <a:solidFill>
                  <a:schemeClr val="tx1"/>
                </a:solidFill>
                <a:effectLst/>
                <a:uLnTx/>
                <a:uFillTx/>
                <a:latin typeface="標楷體" panose="03000509000000000000" pitchFamily="65" charset="-120"/>
                <a:ea typeface="標楷體" panose="03000509000000000000" pitchFamily="65" charset="-120"/>
                <a:cs typeface="+mn-cs"/>
              </a:rPr>
              <a:t>，且必須暫存血庫時，由開刀房護理人員列印「血液寄存單」，連同血袋送至血庫辦理寄存，血液寄存時效為</a:t>
            </a:r>
            <a:r>
              <a:rPr kumimoji="0" lang="zh-TW" altLang="en-US" sz="2400" b="0" i="0" u="none" strike="noStrike" kern="1200" cap="all" spc="0" normalizeH="0" baseline="0" noProof="0" dirty="0">
                <a:ln>
                  <a:noFill/>
                </a:ln>
                <a:solidFill>
                  <a:schemeClr val="accent1"/>
                </a:solidFill>
                <a:effectLst/>
                <a:uLnTx/>
                <a:uFillTx/>
                <a:latin typeface="標楷體" panose="03000509000000000000" pitchFamily="65" charset="-120"/>
                <a:ea typeface="標楷體" panose="03000509000000000000" pitchFamily="65" charset="-120"/>
                <a:cs typeface="+mn-cs"/>
              </a:rPr>
              <a:t>領血後二十四小時內</a:t>
            </a:r>
            <a:r>
              <a:rPr kumimoji="0" lang="zh-TW" altLang="en-US" sz="2400" b="0" i="0" u="none" strike="noStrike" kern="1200" cap="all" spc="0" normalizeH="0" baseline="0" noProof="0" dirty="0">
                <a:ln>
                  <a:noFill/>
                </a:ln>
                <a:solidFill>
                  <a:schemeClr val="tx1"/>
                </a:solidFill>
                <a:effectLst/>
                <a:uLnTx/>
                <a:uFillTx/>
                <a:latin typeface="標楷體" panose="03000509000000000000" pitchFamily="65" charset="-120"/>
                <a:ea typeface="標楷體" panose="03000509000000000000" pitchFamily="65" charset="-120"/>
                <a:cs typeface="+mn-cs"/>
              </a:rPr>
              <a:t>。</a:t>
            </a:r>
            <a:endParaRPr kumimoji="0" lang="en-US" altLang="zh-TW" sz="2400" b="0" i="0" u="none" strike="noStrike" kern="1200" cap="all" spc="0" normalizeH="0" baseline="0" noProof="0" dirty="0">
              <a:ln>
                <a:noFill/>
              </a:ln>
              <a:solidFill>
                <a:schemeClr val="tx1"/>
              </a:solidFill>
              <a:effectLst/>
              <a:uLnTx/>
              <a:uFillTx/>
              <a:latin typeface="標楷體" panose="03000509000000000000" pitchFamily="65" charset="-120"/>
              <a:ea typeface="標楷體" panose="03000509000000000000" pitchFamily="65" charset="-120"/>
              <a:cs typeface="+mn-cs"/>
            </a:endParaRPr>
          </a:p>
          <a:p>
            <a:pPr marL="0" marR="0" lvl="0" indent="0" algn="l" defTabSz="914400" rtl="0" eaLnBrk="1" fontAlgn="base" latinLnBrk="0" hangingPunct="1">
              <a:lnSpc>
                <a:spcPct val="120000"/>
              </a:lnSpc>
              <a:spcBef>
                <a:spcPts val="1000"/>
              </a:spcBef>
              <a:spcAft>
                <a:spcPct val="0"/>
              </a:spcAft>
              <a:buClr>
                <a:schemeClr val="accent1"/>
              </a:buClr>
              <a:buSzPct val="160000"/>
              <a:buFont typeface="Arial" panose="020B0604020202020204" pitchFamily="34" charset="0"/>
              <a:buNone/>
              <a:defRPr/>
            </a:pPr>
            <a:endParaRPr kumimoji="0" lang="en-US" altLang="zh-TW" sz="800" b="0" i="0" u="none" strike="noStrike" kern="1200" cap="all" spc="0" normalizeH="0" baseline="0" noProof="0" dirty="0">
              <a:ln>
                <a:noFill/>
              </a:ln>
              <a:solidFill>
                <a:schemeClr val="tx1"/>
              </a:solidFill>
              <a:effectLst/>
              <a:uLnTx/>
              <a:uFillTx/>
              <a:latin typeface="標楷體" panose="03000509000000000000" pitchFamily="65" charset="-120"/>
              <a:ea typeface="標楷體" panose="03000509000000000000" pitchFamily="65" charset="-120"/>
              <a:cs typeface="+mn-cs"/>
            </a:endParaRPr>
          </a:p>
          <a:p>
            <a:pPr marL="0" marR="0" lvl="0" indent="0" algn="l" defTabSz="914400" rtl="0" eaLnBrk="1" fontAlgn="base" latinLnBrk="0" hangingPunct="1">
              <a:lnSpc>
                <a:spcPct val="120000"/>
              </a:lnSpc>
              <a:spcBef>
                <a:spcPts val="1000"/>
              </a:spcBef>
              <a:spcAft>
                <a:spcPct val="0"/>
              </a:spcAft>
              <a:buClr>
                <a:schemeClr val="accent1"/>
              </a:buClr>
              <a:buSzPct val="160000"/>
              <a:buFont typeface="Arial" panose="020B0604020202020204" pitchFamily="34" charset="0"/>
              <a:buNone/>
              <a:defRPr/>
            </a:pPr>
            <a:r>
              <a:rPr kumimoji="0" lang="zh-TW" altLang="en-US" sz="2400" b="0" i="0" u="none" strike="noStrike" kern="1200" cap="all" spc="0" normalizeH="0" baseline="0" noProof="0" dirty="0">
                <a:ln>
                  <a:noFill/>
                </a:ln>
                <a:solidFill>
                  <a:schemeClr val="accent1"/>
                </a:solidFill>
                <a:effectLst/>
                <a:uLnTx/>
                <a:uFillTx/>
                <a:latin typeface="標楷體" panose="03000509000000000000" pitchFamily="65" charset="-120"/>
                <a:ea typeface="標楷體" panose="03000509000000000000" pitchFamily="65" charset="-120"/>
                <a:cs typeface="+mn-cs"/>
              </a:rPr>
              <a:t>寄存血領回</a:t>
            </a:r>
            <a:r>
              <a:rPr kumimoji="0" lang="zh-TW" altLang="en-US" sz="2400" b="0" i="0" u="none" strike="noStrike" kern="1200" cap="all" spc="0" normalizeH="0" baseline="0" noProof="0" dirty="0">
                <a:ln>
                  <a:noFill/>
                </a:ln>
                <a:solidFill>
                  <a:schemeClr val="tx1"/>
                </a:solidFill>
                <a:effectLst/>
                <a:uLnTx/>
                <a:uFillTx/>
                <a:latin typeface="標楷體" panose="03000509000000000000" pitchFamily="65" charset="-120"/>
                <a:ea typeface="標楷體" panose="03000509000000000000" pitchFamily="65" charset="-120"/>
                <a:cs typeface="+mn-cs"/>
              </a:rPr>
              <a:t>方式：在</a:t>
            </a:r>
            <a:r>
              <a:rPr kumimoji="0" lang="zh-TW" altLang="en-US" sz="2400" b="0" i="0" u="none" strike="noStrike" kern="1200" cap="all" spc="0" normalizeH="0" baseline="0" noProof="0" dirty="0">
                <a:ln>
                  <a:noFill/>
                </a:ln>
                <a:solidFill>
                  <a:schemeClr val="accent1"/>
                </a:solidFill>
                <a:effectLst/>
                <a:uLnTx/>
                <a:uFillTx/>
                <a:latin typeface="標楷體" panose="03000509000000000000" pitchFamily="65" charset="-120"/>
                <a:ea typeface="標楷體" panose="03000509000000000000" pitchFamily="65" charset="-120"/>
                <a:cs typeface="+mn-cs"/>
              </a:rPr>
              <a:t>寄存血液之效期內</a:t>
            </a:r>
            <a:r>
              <a:rPr kumimoji="0" lang="zh-TW" altLang="en-US" sz="2400" b="0" i="0" u="none" strike="noStrike" kern="1200" cap="all" spc="0" normalizeH="0" baseline="0" noProof="0" dirty="0">
                <a:ln>
                  <a:noFill/>
                </a:ln>
                <a:solidFill>
                  <a:schemeClr val="tx1"/>
                </a:solidFill>
                <a:effectLst/>
                <a:uLnTx/>
                <a:uFillTx/>
                <a:latin typeface="標楷體" panose="03000509000000000000" pitchFamily="65" charset="-120"/>
                <a:ea typeface="標楷體" panose="03000509000000000000" pitchFamily="65" charset="-120"/>
                <a:cs typeface="+mn-cs"/>
              </a:rPr>
              <a:t>，若病人需用此袋血，寄存單位可依醫囑，持先前辦好之血液</a:t>
            </a:r>
            <a:r>
              <a:rPr kumimoji="0" lang="zh-TW" altLang="en-US" sz="2400" b="0" i="0" u="none" strike="noStrike" kern="1200" cap="all" spc="0" normalizeH="0" baseline="0" noProof="0" dirty="0">
                <a:ln>
                  <a:noFill/>
                </a:ln>
                <a:solidFill>
                  <a:schemeClr val="accent1"/>
                </a:solidFill>
                <a:effectLst/>
                <a:uLnTx/>
                <a:uFillTx/>
                <a:latin typeface="標楷體" panose="03000509000000000000" pitchFamily="65" charset="-120"/>
                <a:ea typeface="標楷體" panose="03000509000000000000" pitchFamily="65" charset="-120"/>
                <a:cs typeface="+mn-cs"/>
              </a:rPr>
              <a:t>寄存單回聯</a:t>
            </a:r>
            <a:r>
              <a:rPr kumimoji="0" lang="zh-TW" altLang="en-US" sz="2400" b="0" i="0" u="none" strike="noStrike" kern="1200" cap="all" spc="0" normalizeH="0" baseline="0" noProof="0" dirty="0">
                <a:ln>
                  <a:noFill/>
                </a:ln>
                <a:solidFill>
                  <a:schemeClr val="tx1"/>
                </a:solidFill>
                <a:effectLst/>
                <a:uLnTx/>
                <a:uFillTx/>
                <a:latin typeface="標楷體" panose="03000509000000000000" pitchFamily="65" charset="-120"/>
                <a:ea typeface="標楷體" panose="03000509000000000000" pitchFamily="65" charset="-120"/>
                <a:cs typeface="+mn-cs"/>
              </a:rPr>
              <a:t>，至血庫領回該病人之寄存血。</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55625" y="2057400"/>
            <a:ext cx="10396538" cy="1371600"/>
          </a:xfrm>
        </p:spPr>
        <p:txBody>
          <a:bodyPr vert="horz" lIns="91440" tIns="45720" rIns="91440" bIns="45720" rtlCol="0" anchor="ctr">
            <a:normAutofit/>
          </a:bodyPr>
          <a:lstStyle/>
          <a:p>
            <a:pPr marL="0" marR="0" lvl="0" indent="0" algn="ctr" defTabSz="914400" rtl="0" eaLnBrk="1" fontAlgn="auto" latinLnBrk="0" hangingPunct="1">
              <a:lnSpc>
                <a:spcPct val="90000"/>
              </a:lnSpc>
              <a:spcBef>
                <a:spcPct val="0"/>
              </a:spcBef>
              <a:spcAft>
                <a:spcPts val="0"/>
              </a:spcAft>
              <a:buClrTx/>
              <a:buSzTx/>
              <a:buFontTx/>
              <a:buNone/>
              <a:defRPr/>
            </a:pPr>
            <a:r>
              <a:rPr kumimoji="0" lang="en-US" altLang="zh-TW" sz="7200" b="0" i="0" u="none" strike="noStrike" kern="1200" cap="all" spc="0" normalizeH="0" baseline="0" noProof="0" dirty="0">
                <a:ln>
                  <a:noFill/>
                </a:ln>
                <a:solidFill>
                  <a:schemeClr val="accent1"/>
                </a:solidFill>
                <a:effectLst/>
                <a:uLnTx/>
                <a:uFillTx/>
                <a:latin typeface="標楷體" panose="03000509000000000000" pitchFamily="65" charset="-120"/>
                <a:ea typeface="標楷體" panose="03000509000000000000" pitchFamily="65" charset="-120"/>
                <a:cs typeface="+mj-cs"/>
              </a:rPr>
              <a:t>~~~</a:t>
            </a:r>
            <a:r>
              <a:rPr kumimoji="0" lang="zh-TW" altLang="en-US" sz="7200" b="0" i="0" u="none" strike="noStrike" kern="1200" cap="all" spc="0" normalizeH="0" baseline="0" noProof="0" dirty="0">
                <a:ln>
                  <a:noFill/>
                </a:ln>
                <a:solidFill>
                  <a:schemeClr val="accent1"/>
                </a:solidFill>
                <a:effectLst/>
                <a:uLnTx/>
                <a:uFillTx/>
                <a:latin typeface="標楷體" panose="03000509000000000000" pitchFamily="65" charset="-120"/>
                <a:ea typeface="標楷體" panose="03000509000000000000" pitchFamily="65" charset="-120"/>
                <a:cs typeface="+mj-cs"/>
              </a:rPr>
              <a:t>謝謝聆聽</a:t>
            </a:r>
            <a:r>
              <a:rPr kumimoji="0" lang="en-US" altLang="zh-TW" sz="7200" b="0" i="0" u="none" strike="noStrike" kern="1200" cap="all" spc="0" normalizeH="0" baseline="0" noProof="0" dirty="0">
                <a:ln>
                  <a:noFill/>
                </a:ln>
                <a:solidFill>
                  <a:schemeClr val="accent1"/>
                </a:solidFill>
                <a:effectLst/>
                <a:uLnTx/>
                <a:uFillTx/>
                <a:latin typeface="標楷體" panose="03000509000000000000" pitchFamily="65" charset="-120"/>
                <a:ea typeface="標楷體" panose="03000509000000000000" pitchFamily="65" charset="-120"/>
                <a:cs typeface="+mj-cs"/>
              </a:rPr>
              <a:t>~~~</a:t>
            </a:r>
            <a:endParaRPr kumimoji="0" lang="zh-TW" altLang="en-US" sz="7200" b="0" i="0" u="none" strike="noStrike" kern="1200" cap="all" spc="0" normalizeH="0" baseline="0" noProof="0" dirty="0">
              <a:ln>
                <a:noFill/>
              </a:ln>
              <a:solidFill>
                <a:schemeClr val="accent1"/>
              </a:solidFill>
              <a:effectLst/>
              <a:uLnTx/>
              <a:uFillTx/>
              <a:latin typeface="標楷體" panose="03000509000000000000" pitchFamily="65" charset="-120"/>
              <a:ea typeface="標楷體" panose="03000509000000000000" pitchFamily="65" charset="-120"/>
              <a:cs typeface="+mj-c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vert="horz" lIns="91440" tIns="45720" rIns="91440" bIns="45720" rtlCol="0" anchor="ctr">
            <a:normAutofit/>
          </a:bodyPr>
          <a:lstStyle/>
          <a:p>
            <a:pPr marL="0" marR="0" lvl="0" indent="0" algn="ctr" defTabSz="914400" rtl="0" eaLnBrk="1" fontAlgn="auto" latinLnBrk="0" hangingPunct="1">
              <a:lnSpc>
                <a:spcPct val="90000"/>
              </a:lnSpc>
              <a:spcBef>
                <a:spcPct val="0"/>
              </a:spcBef>
              <a:spcAft>
                <a:spcPts val="0"/>
              </a:spcAft>
              <a:buClrTx/>
              <a:buSzTx/>
              <a:buFontTx/>
              <a:buNone/>
              <a:defRPr/>
            </a:pPr>
            <a:r>
              <a:rPr kumimoji="0" lang="zh-TW" altLang="en-US" sz="5400" b="0" i="0" u="none" strike="noStrike" kern="1200" cap="all" spc="0" normalizeH="0" baseline="0" noProof="0" dirty="0">
                <a:ln>
                  <a:noFill/>
                </a:ln>
                <a:solidFill>
                  <a:schemeClr val="accent1"/>
                </a:solidFill>
                <a:effectLst/>
                <a:uLnTx/>
                <a:uFillTx/>
                <a:latin typeface="標楷體" panose="03000509000000000000" pitchFamily="65" charset="-120"/>
                <a:ea typeface="標楷體" panose="03000509000000000000" pitchFamily="65" charset="-120"/>
                <a:cs typeface="+mj-cs"/>
              </a:rPr>
              <a:t>壹、工作職責</a:t>
            </a:r>
            <a:endParaRPr kumimoji="0" lang="zh-TW" altLang="en-US" sz="5400" b="0" i="0" u="none" strike="noStrike" kern="1200" cap="all" spc="0" normalizeH="0" baseline="0" noProof="0" dirty="0">
              <a:ln>
                <a:noFill/>
              </a:ln>
              <a:solidFill>
                <a:schemeClr val="accent1"/>
              </a:solidFill>
              <a:effectLst/>
              <a:uLnTx/>
              <a:uFillTx/>
              <a:latin typeface="+mj-lt"/>
              <a:ea typeface="+mj-ea"/>
              <a:cs typeface="+mj-cs"/>
            </a:endParaRPr>
          </a:p>
        </p:txBody>
      </p:sp>
      <p:sp>
        <p:nvSpPr>
          <p:cNvPr id="3" name="內容版面配置區 2"/>
          <p:cNvSpPr>
            <a:spLocks noGrp="1"/>
          </p:cNvSpPr>
          <p:nvPr>
            <p:ph sz="quarter" idx="13"/>
          </p:nvPr>
        </p:nvSpPr>
        <p:spPr>
          <a:xfrm>
            <a:off x="685800" y="1709738"/>
            <a:ext cx="10394950" cy="3309938"/>
          </a:xfrm>
        </p:spPr>
        <p:txBody>
          <a:bodyPr vert="horz" lIns="91440" tIns="45720" rIns="91440" bIns="45720" rtlCol="0" anchor="ctr">
            <a:normAutofit/>
          </a:bodyPr>
          <a:lstStyle/>
          <a:p>
            <a:pPr marL="91440" marR="0" lvl="0" indent="-228600" algn="l" defTabSz="914400" rtl="0" eaLnBrk="1" fontAlgn="auto" latinLnBrk="0" hangingPunct="1">
              <a:lnSpc>
                <a:spcPts val="1810"/>
              </a:lnSpc>
              <a:spcBef>
                <a:spcPts val="205"/>
              </a:spcBef>
              <a:spcAft>
                <a:spcPts val="0"/>
              </a:spcAft>
              <a:buClr>
                <a:schemeClr val="accent1"/>
              </a:buClr>
              <a:buSzPct val="160000"/>
              <a:buFont typeface="Arial" panose="020B0604020202020204" pitchFamily="34" charset="0"/>
              <a:buChar char="•"/>
              <a:defRPr/>
            </a:pPr>
            <a:r>
              <a:rPr kumimoji="0" lang="zh-TW" altLang="zh-TW" sz="3200" b="1" i="0" u="none" strike="noStrike" kern="1200" cap="all" spc="-25" normalizeH="0" baseline="0" noProof="0" dirty="0">
                <a:ln>
                  <a:noFill/>
                </a:ln>
                <a:solidFill>
                  <a:schemeClr val="tx1"/>
                </a:solidFill>
                <a:effectLst/>
                <a:uLnTx/>
                <a:uFillTx/>
                <a:latin typeface="標楷體" panose="03000509000000000000" pitchFamily="65" charset="-120"/>
                <a:ea typeface="標楷體" panose="03000509000000000000" pitchFamily="65" charset="-120"/>
                <a:cs typeface="細明體" panose="02020509000000000000" pitchFamily="49" charset="-120"/>
              </a:rPr>
              <a:t>一、工作目的</a:t>
            </a:r>
            <a:r>
              <a:rPr kumimoji="0" lang="zh-TW" altLang="zh-TW" sz="2400" b="0" i="0" u="none" strike="noStrike" kern="1200" cap="all" spc="-25" normalizeH="0" baseline="0" noProof="0" dirty="0">
                <a:ln>
                  <a:noFill/>
                </a:ln>
                <a:solidFill>
                  <a:schemeClr val="tx1"/>
                </a:solidFill>
                <a:effectLst/>
                <a:uLnTx/>
                <a:uFillTx/>
                <a:latin typeface="標楷體" panose="03000509000000000000" pitchFamily="65" charset="-120"/>
                <a:ea typeface="標楷體" panose="03000509000000000000" pitchFamily="65" charset="-120"/>
                <a:cs typeface="細明體" panose="02020509000000000000" pitchFamily="49" charset="-120"/>
              </a:rPr>
              <a:t>：</a:t>
            </a:r>
            <a:endParaRPr kumimoji="0" lang="en-US" altLang="zh-TW" sz="2400" b="0" i="0" u="none" strike="noStrike" kern="1200" cap="all" spc="-25" normalizeH="0" baseline="0" noProof="0" dirty="0">
              <a:ln>
                <a:noFill/>
              </a:ln>
              <a:solidFill>
                <a:schemeClr val="tx1"/>
              </a:solidFill>
              <a:effectLst/>
              <a:uLnTx/>
              <a:uFillTx/>
              <a:latin typeface="標楷體" panose="03000509000000000000" pitchFamily="65" charset="-120"/>
              <a:ea typeface="標楷體" panose="03000509000000000000" pitchFamily="65" charset="-120"/>
              <a:cs typeface="細明體" panose="02020509000000000000" pitchFamily="49" charset="-120"/>
            </a:endParaRPr>
          </a:p>
          <a:p>
            <a:pPr marL="91440" marR="0" lvl="0" indent="-228600" algn="l" defTabSz="914400" rtl="0" eaLnBrk="1" fontAlgn="auto" latinLnBrk="0" hangingPunct="1">
              <a:lnSpc>
                <a:spcPts val="1810"/>
              </a:lnSpc>
              <a:spcBef>
                <a:spcPts val="205"/>
              </a:spcBef>
              <a:spcAft>
                <a:spcPts val="0"/>
              </a:spcAft>
              <a:buClr>
                <a:schemeClr val="accent1"/>
              </a:buClr>
              <a:buSzPct val="160000"/>
              <a:buFont typeface="Arial" panose="020B0604020202020204" pitchFamily="34" charset="0"/>
              <a:buChar char="•"/>
              <a:defRPr/>
            </a:pPr>
            <a:endParaRPr kumimoji="0" lang="en-US" altLang="zh-TW" sz="2400" b="0" i="0" u="none" strike="noStrike" kern="1200" cap="all" spc="-25" normalizeH="0" baseline="0" noProof="0" dirty="0">
              <a:ln>
                <a:noFill/>
              </a:ln>
              <a:solidFill>
                <a:schemeClr val="tx1"/>
              </a:solidFill>
              <a:effectLst/>
              <a:uLnTx/>
              <a:uFillTx/>
              <a:latin typeface="標楷體" panose="03000509000000000000" pitchFamily="65" charset="-120"/>
              <a:ea typeface="標楷體" panose="03000509000000000000" pitchFamily="65" charset="-120"/>
              <a:cs typeface="細明體" panose="02020509000000000000" pitchFamily="49" charset="-120"/>
            </a:endParaRPr>
          </a:p>
          <a:p>
            <a:pPr marL="0" marR="0" lvl="0" indent="0" algn="l" defTabSz="914400" rtl="0" eaLnBrk="1" fontAlgn="auto" latinLnBrk="0" hangingPunct="1">
              <a:lnSpc>
                <a:spcPts val="1810"/>
              </a:lnSpc>
              <a:spcBef>
                <a:spcPts val="205"/>
              </a:spcBef>
              <a:spcAft>
                <a:spcPts val="0"/>
              </a:spcAft>
              <a:buClr>
                <a:schemeClr val="accent1"/>
              </a:buClr>
              <a:buSzPct val="160000"/>
              <a:buFont typeface="Arial" panose="020B0604020202020204" pitchFamily="34" charset="0"/>
              <a:buNone/>
              <a:defRPr/>
            </a:pPr>
            <a:endParaRPr kumimoji="0" lang="zh-TW" altLang="zh-TW" sz="2400" b="0" i="0" u="none" strike="noStrike" kern="1200" cap="all" spc="0" normalizeH="0" baseline="0" noProof="0" dirty="0">
              <a:ln>
                <a:noFill/>
              </a:ln>
              <a:solidFill>
                <a:schemeClr val="tx1"/>
              </a:solidFill>
              <a:effectLst/>
              <a:uLnTx/>
              <a:uFillTx/>
              <a:latin typeface="標楷體" panose="03000509000000000000" pitchFamily="65" charset="-120"/>
              <a:ea typeface="標楷體" panose="03000509000000000000" pitchFamily="65" charset="-120"/>
              <a:cs typeface="細明體" panose="02020509000000000000" pitchFamily="49" charset="-120"/>
            </a:endParaRPr>
          </a:p>
          <a:p>
            <a:pPr marL="0" marR="0" lvl="0" indent="0" algn="l" defTabSz="914400" rtl="0" eaLnBrk="1" fontAlgn="auto" latinLnBrk="0" hangingPunct="1">
              <a:lnSpc>
                <a:spcPts val="1865"/>
              </a:lnSpc>
              <a:spcBef>
                <a:spcPts val="1000"/>
              </a:spcBef>
              <a:spcAft>
                <a:spcPts val="0"/>
              </a:spcAft>
              <a:buClr>
                <a:schemeClr val="accent1"/>
              </a:buClr>
              <a:buSzPct val="160000"/>
              <a:buFont typeface="Arial" panose="020B0604020202020204" pitchFamily="34" charset="0"/>
              <a:buNone/>
              <a:defRPr/>
            </a:pPr>
            <a:r>
              <a:rPr kumimoji="0" lang="en-US" altLang="zh-TW" sz="2400" b="0" i="0" u="none" strike="noStrike" kern="1200" cap="all" spc="-20" normalizeH="0" baseline="0" noProof="0" dirty="0">
                <a:ln>
                  <a:noFill/>
                </a:ln>
                <a:solidFill>
                  <a:schemeClr val="tx1"/>
                </a:solidFill>
                <a:effectLst/>
                <a:uLnTx/>
                <a:uFillTx/>
                <a:latin typeface="標楷體" panose="03000509000000000000" pitchFamily="65" charset="-120"/>
                <a:ea typeface="標楷體" panose="03000509000000000000" pitchFamily="65" charset="-120"/>
                <a:cs typeface="細明體" panose="02020509000000000000" pitchFamily="49" charset="-120"/>
              </a:rPr>
              <a:t>(</a:t>
            </a:r>
            <a:r>
              <a:rPr kumimoji="0" lang="zh-TW" altLang="zh-TW" sz="2400" b="0" i="0" u="none" strike="noStrike" kern="1200" cap="all" spc="-20" normalizeH="0" baseline="0" noProof="0" dirty="0">
                <a:ln>
                  <a:noFill/>
                </a:ln>
                <a:solidFill>
                  <a:schemeClr val="tx1"/>
                </a:solidFill>
                <a:effectLst/>
                <a:uLnTx/>
                <a:uFillTx/>
                <a:latin typeface="標楷體" panose="03000509000000000000" pitchFamily="65" charset="-120"/>
                <a:ea typeface="標楷體" panose="03000509000000000000" pitchFamily="65" charset="-120"/>
                <a:cs typeface="細明體" panose="02020509000000000000" pitchFamily="49" charset="-120"/>
              </a:rPr>
              <a:t>一</a:t>
            </a:r>
            <a:r>
              <a:rPr kumimoji="0" lang="en-US" altLang="zh-TW" sz="2400" b="0" i="0" u="none" strike="noStrike" kern="1200" cap="all" spc="-20" normalizeH="0" baseline="0" noProof="0" dirty="0">
                <a:ln>
                  <a:noFill/>
                </a:ln>
                <a:solidFill>
                  <a:schemeClr val="tx1"/>
                </a:solidFill>
                <a:effectLst/>
                <a:uLnTx/>
                <a:uFillTx/>
                <a:latin typeface="標楷體" panose="03000509000000000000" pitchFamily="65" charset="-120"/>
                <a:ea typeface="標楷體" panose="03000509000000000000" pitchFamily="65" charset="-120"/>
                <a:cs typeface="細明體" panose="02020509000000000000" pitchFamily="49" charset="-120"/>
              </a:rPr>
              <a:t>)</a:t>
            </a:r>
            <a:r>
              <a:rPr kumimoji="0" lang="zh-TW" altLang="zh-TW" sz="2400" b="0" i="0" u="none" strike="noStrike" kern="1200" cap="all" spc="-25" normalizeH="0" baseline="0" noProof="0" dirty="0">
                <a:ln>
                  <a:noFill/>
                </a:ln>
                <a:solidFill>
                  <a:schemeClr val="tx1"/>
                </a:solidFill>
                <a:effectLst/>
                <a:uLnTx/>
                <a:uFillTx/>
                <a:latin typeface="標楷體" panose="03000509000000000000" pitchFamily="65" charset="-120"/>
                <a:ea typeface="標楷體" panose="03000509000000000000" pitchFamily="65" charset="-120"/>
                <a:cs typeface="細明體" panose="02020509000000000000" pitchFamily="49" charset="-120"/>
              </a:rPr>
              <a:t>供給病患血紅素，以改善血液攜帶氧氣能力。</a:t>
            </a:r>
            <a:endParaRPr kumimoji="0" lang="zh-TW" altLang="zh-TW" sz="2400" b="0" i="0" u="none" strike="noStrike" kern="1200" cap="all" spc="0" normalizeH="0" baseline="0" noProof="0" dirty="0">
              <a:ln>
                <a:noFill/>
              </a:ln>
              <a:solidFill>
                <a:schemeClr val="tx1"/>
              </a:solidFill>
              <a:effectLst/>
              <a:uLnTx/>
              <a:uFillTx/>
              <a:latin typeface="標楷體" panose="03000509000000000000" pitchFamily="65" charset="-120"/>
              <a:ea typeface="標楷體" panose="03000509000000000000" pitchFamily="65" charset="-120"/>
              <a:cs typeface="細明體" panose="02020509000000000000" pitchFamily="49" charset="-120"/>
            </a:endParaRPr>
          </a:p>
          <a:p>
            <a:pPr marL="0" marR="0" lvl="0" indent="0" algn="l" defTabSz="914400" rtl="0" eaLnBrk="1" fontAlgn="auto" latinLnBrk="0" hangingPunct="1">
              <a:lnSpc>
                <a:spcPct val="120000"/>
              </a:lnSpc>
              <a:spcBef>
                <a:spcPts val="1075"/>
              </a:spcBef>
              <a:spcAft>
                <a:spcPts val="0"/>
              </a:spcAft>
              <a:buClr>
                <a:schemeClr val="accent1"/>
              </a:buClr>
              <a:buSzPct val="160000"/>
              <a:buFont typeface="Arial" panose="020B0604020202020204" pitchFamily="34" charset="0"/>
              <a:buNone/>
              <a:defRPr/>
            </a:pPr>
            <a:r>
              <a:rPr kumimoji="0" lang="en-US" altLang="zh-TW" sz="2400" b="0" i="0" u="none" strike="noStrike" kern="1200" cap="all" spc="-20" normalizeH="0" baseline="0" noProof="0" dirty="0">
                <a:ln>
                  <a:noFill/>
                </a:ln>
                <a:solidFill>
                  <a:schemeClr val="tx1"/>
                </a:solidFill>
                <a:effectLst/>
                <a:uLnTx/>
                <a:uFillTx/>
                <a:latin typeface="標楷體" panose="03000509000000000000" pitchFamily="65" charset="-120"/>
                <a:ea typeface="標楷體" panose="03000509000000000000" pitchFamily="65" charset="-120"/>
                <a:cs typeface="細明體" panose="02020509000000000000" pitchFamily="49" charset="-120"/>
              </a:rPr>
              <a:t>(</a:t>
            </a:r>
            <a:r>
              <a:rPr kumimoji="0" lang="zh-TW" altLang="zh-TW" sz="2400" b="0" i="0" u="none" strike="noStrike" kern="1200" cap="all" spc="-20" normalizeH="0" baseline="0" noProof="0" dirty="0">
                <a:ln>
                  <a:noFill/>
                </a:ln>
                <a:solidFill>
                  <a:schemeClr val="tx1"/>
                </a:solidFill>
                <a:effectLst/>
                <a:uLnTx/>
                <a:uFillTx/>
                <a:latin typeface="標楷體" panose="03000509000000000000" pitchFamily="65" charset="-120"/>
                <a:ea typeface="標楷體" panose="03000509000000000000" pitchFamily="65" charset="-120"/>
                <a:cs typeface="細明體" panose="02020509000000000000" pitchFamily="49" charset="-120"/>
              </a:rPr>
              <a:t>二</a:t>
            </a:r>
            <a:r>
              <a:rPr kumimoji="0" lang="en-US" altLang="zh-TW" sz="2400" b="0" i="0" u="none" strike="noStrike" kern="1200" cap="all" spc="-20" normalizeH="0" baseline="0" noProof="0" dirty="0">
                <a:ln>
                  <a:noFill/>
                </a:ln>
                <a:solidFill>
                  <a:schemeClr val="tx1"/>
                </a:solidFill>
                <a:effectLst/>
                <a:uLnTx/>
                <a:uFillTx/>
                <a:latin typeface="標楷體" panose="03000509000000000000" pitchFamily="65" charset="-120"/>
                <a:ea typeface="標楷體" panose="03000509000000000000" pitchFamily="65" charset="-120"/>
                <a:cs typeface="細明體" panose="02020509000000000000" pitchFamily="49" charset="-120"/>
              </a:rPr>
              <a:t>)</a:t>
            </a:r>
            <a:r>
              <a:rPr kumimoji="0" lang="zh-TW" altLang="zh-TW" sz="2400" b="0" i="0" u="none" strike="noStrike" kern="1200" cap="all" spc="-25" normalizeH="0" baseline="0" noProof="0" dirty="0">
                <a:ln>
                  <a:noFill/>
                </a:ln>
                <a:solidFill>
                  <a:schemeClr val="tx1"/>
                </a:solidFill>
                <a:effectLst/>
                <a:uLnTx/>
                <a:uFillTx/>
                <a:latin typeface="標楷體" panose="03000509000000000000" pitchFamily="65" charset="-120"/>
                <a:ea typeface="標楷體" panose="03000509000000000000" pitchFamily="65" charset="-120"/>
                <a:cs typeface="細明體" panose="02020509000000000000" pitchFamily="49" charset="-120"/>
              </a:rPr>
              <a:t>增加血液容積，維持循環血量。</a:t>
            </a:r>
            <a:endParaRPr kumimoji="0" lang="zh-TW" altLang="zh-TW" sz="2400" b="0" i="0" u="none" strike="noStrike" kern="1200" cap="all" spc="0" normalizeH="0" baseline="0" noProof="0" dirty="0">
              <a:ln>
                <a:noFill/>
              </a:ln>
              <a:solidFill>
                <a:schemeClr val="tx1"/>
              </a:solidFill>
              <a:effectLst/>
              <a:uLnTx/>
              <a:uFillTx/>
              <a:latin typeface="標楷體" panose="03000509000000000000" pitchFamily="65" charset="-120"/>
              <a:ea typeface="標楷體" panose="03000509000000000000" pitchFamily="65" charset="-120"/>
              <a:cs typeface="細明體" panose="02020509000000000000" pitchFamily="49" charset="-120"/>
            </a:endParaRPr>
          </a:p>
          <a:p>
            <a:pPr marL="0" marR="0" lvl="0" indent="0" algn="l" defTabSz="914400" rtl="0" eaLnBrk="1" fontAlgn="auto" latinLnBrk="0" hangingPunct="1">
              <a:lnSpc>
                <a:spcPct val="120000"/>
              </a:lnSpc>
              <a:spcBef>
                <a:spcPts val="1065"/>
              </a:spcBef>
              <a:spcAft>
                <a:spcPts val="0"/>
              </a:spcAft>
              <a:buClr>
                <a:schemeClr val="accent1"/>
              </a:buClr>
              <a:buSzPct val="160000"/>
              <a:buFont typeface="Arial" panose="020B0604020202020204" pitchFamily="34" charset="0"/>
              <a:buNone/>
              <a:defRPr/>
            </a:pPr>
            <a:r>
              <a:rPr kumimoji="0" lang="en-US" altLang="zh-TW" sz="2400" b="0" i="0" u="none" strike="noStrike" kern="1200" cap="all" spc="-30" normalizeH="0" baseline="0" noProof="0" dirty="0">
                <a:ln>
                  <a:noFill/>
                </a:ln>
                <a:solidFill>
                  <a:schemeClr val="tx1"/>
                </a:solidFill>
                <a:effectLst/>
                <a:uLnTx/>
                <a:uFillTx/>
                <a:latin typeface="標楷體" panose="03000509000000000000" pitchFamily="65" charset="-120"/>
                <a:ea typeface="標楷體" panose="03000509000000000000" pitchFamily="65" charset="-120"/>
                <a:cs typeface="細明體" panose="02020509000000000000" pitchFamily="49" charset="-120"/>
              </a:rPr>
              <a:t>(</a:t>
            </a:r>
            <a:r>
              <a:rPr kumimoji="0" lang="zh-TW" altLang="zh-TW" sz="2400" b="0" i="0" u="none" strike="noStrike" kern="1200" cap="all" spc="-30" normalizeH="0" baseline="0" noProof="0" dirty="0">
                <a:ln>
                  <a:noFill/>
                </a:ln>
                <a:solidFill>
                  <a:schemeClr val="tx1"/>
                </a:solidFill>
                <a:effectLst/>
                <a:uLnTx/>
                <a:uFillTx/>
                <a:latin typeface="標楷體" panose="03000509000000000000" pitchFamily="65" charset="-120"/>
                <a:ea typeface="標楷體" panose="03000509000000000000" pitchFamily="65" charset="-120"/>
                <a:cs typeface="細明體" panose="02020509000000000000" pitchFamily="49" charset="-120"/>
              </a:rPr>
              <a:t>三</a:t>
            </a:r>
            <a:r>
              <a:rPr kumimoji="0" lang="en-US" altLang="zh-TW" sz="2400" b="0" i="0" u="none" strike="noStrike" kern="1200" cap="all" spc="-30" normalizeH="0" baseline="0" noProof="0" dirty="0">
                <a:ln>
                  <a:noFill/>
                </a:ln>
                <a:solidFill>
                  <a:schemeClr val="tx1"/>
                </a:solidFill>
                <a:effectLst/>
                <a:uLnTx/>
                <a:uFillTx/>
                <a:latin typeface="標楷體" panose="03000509000000000000" pitchFamily="65" charset="-120"/>
                <a:ea typeface="標楷體" panose="03000509000000000000" pitchFamily="65" charset="-120"/>
                <a:cs typeface="細明體" panose="02020509000000000000" pitchFamily="49" charset="-120"/>
              </a:rPr>
              <a:t>)</a:t>
            </a:r>
            <a:r>
              <a:rPr kumimoji="0" lang="zh-TW" altLang="zh-TW" sz="2400" b="0" i="0" u="none" strike="noStrike" kern="1200" cap="all" spc="-35" normalizeH="0" baseline="0" noProof="0" dirty="0">
                <a:ln>
                  <a:noFill/>
                </a:ln>
                <a:solidFill>
                  <a:schemeClr val="tx1"/>
                </a:solidFill>
                <a:effectLst/>
                <a:uLnTx/>
                <a:uFillTx/>
                <a:latin typeface="標楷體" panose="03000509000000000000" pitchFamily="65" charset="-120"/>
                <a:ea typeface="標楷體" panose="03000509000000000000" pitchFamily="65" charset="-120"/>
                <a:cs typeface="細明體" panose="02020509000000000000" pitchFamily="49" charset="-120"/>
              </a:rPr>
              <a:t>補充凝血因子、血小板、改善凝血功能，以控制及預防出血。</a:t>
            </a:r>
            <a:r>
              <a:rPr kumimoji="0" lang="en-US" altLang="zh-TW" sz="2400" b="0" i="0" u="none" strike="noStrike" kern="1200" cap="all" spc="0" normalizeH="0" baseline="0" noProof="0" dirty="0">
                <a:ln>
                  <a:noFill/>
                </a:ln>
                <a:solidFill>
                  <a:schemeClr val="tx1"/>
                </a:solidFill>
                <a:effectLst/>
                <a:uLnTx/>
                <a:uFillTx/>
                <a:latin typeface="標楷體" panose="03000509000000000000" pitchFamily="65" charset="-120"/>
                <a:ea typeface="標楷體" panose="03000509000000000000" pitchFamily="65" charset="-120"/>
                <a:cs typeface="細明體" panose="02020509000000000000" pitchFamily="49" charset="-120"/>
              </a:rPr>
              <a:t> </a:t>
            </a:r>
            <a:endParaRPr kumimoji="0" lang="zh-TW" altLang="en-US" sz="2400" b="0" i="0" u="none" strike="noStrike" kern="1200" cap="all" spc="0" normalizeH="0" baseline="0" noProof="0" dirty="0">
              <a:ln>
                <a:noFill/>
              </a:ln>
              <a:solidFill>
                <a:schemeClr val="tx1"/>
              </a:solidFill>
              <a:effectLst/>
              <a:uLnTx/>
              <a:uFillTx/>
              <a:latin typeface="標楷體" panose="03000509000000000000" pitchFamily="65" charset="-120"/>
              <a:ea typeface="標楷體" panose="03000509000000000000" pitchFamily="65" charset="-120"/>
              <a:cs typeface="+mn-c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內容版面配置區 2"/>
          <p:cNvSpPr>
            <a:spLocks noGrp="1"/>
          </p:cNvSpPr>
          <p:nvPr>
            <p:ph sz="quarter" idx="13"/>
          </p:nvPr>
        </p:nvSpPr>
        <p:spPr>
          <a:xfrm>
            <a:off x="685800" y="561975"/>
            <a:ext cx="10394950" cy="4635500"/>
          </a:xfrm>
          <a:noFill/>
          <a:ln>
            <a:noFill/>
          </a:ln>
        </p:spPr>
        <p:txBody>
          <a:bodyPr vert="horz" wrap="square" lIns="91440" tIns="45720" rIns="91440" bIns="45720" anchor="ctr" anchorCtr="0"/>
          <a:lstStyle/>
          <a:p>
            <a:pPr marL="90805" indent="-229235" eaLnBrk="1" hangingPunct="1">
              <a:buClr>
                <a:schemeClr val="accent1"/>
              </a:buClr>
              <a:buSzPct val="160000"/>
              <a:buFont typeface="Arial" panose="020B0604020202020204" pitchFamily="34" charset="0"/>
            </a:pPr>
            <a:r>
              <a:rPr lang="zh-TW" altLang="zh-TW" sz="3200" b="1" dirty="0">
                <a:latin typeface="標楷體" panose="03000509000000000000" pitchFamily="65" charset="-120"/>
                <a:ea typeface="標楷體" panose="03000509000000000000" pitchFamily="65" charset="-120"/>
              </a:rPr>
              <a:t>二、</a:t>
            </a:r>
            <a:r>
              <a:rPr lang="zh-TW" altLang="en-US" sz="3200" b="1" dirty="0">
                <a:latin typeface="標楷體" panose="03000509000000000000" pitchFamily="65" charset="-120"/>
                <a:ea typeface="標楷體" panose="03000509000000000000" pitchFamily="65" charset="-120"/>
              </a:rPr>
              <a:t>適用範圍</a:t>
            </a:r>
            <a:r>
              <a:rPr lang="zh-TW" altLang="zh-TW" sz="3200" b="1" dirty="0">
                <a:latin typeface="標楷體" panose="03000509000000000000" pitchFamily="65" charset="-120"/>
                <a:ea typeface="標楷體" panose="03000509000000000000" pitchFamily="65" charset="-120"/>
              </a:rPr>
              <a:t>：</a:t>
            </a:r>
            <a:endParaRPr lang="en-US" altLang="zh-TW" sz="3200" b="1" dirty="0">
              <a:latin typeface="標楷體" panose="03000509000000000000" pitchFamily="65" charset="-120"/>
              <a:ea typeface="標楷體" panose="03000509000000000000" pitchFamily="65" charset="-120"/>
            </a:endParaRPr>
          </a:p>
          <a:p>
            <a:pPr marL="90805" indent="-229235" eaLnBrk="1" hangingPunct="1">
              <a:buClr>
                <a:schemeClr val="accent1"/>
              </a:buClr>
              <a:buSzPct val="160000"/>
              <a:buFont typeface="Arial" panose="020B0604020202020204" pitchFamily="34" charset="0"/>
            </a:pPr>
            <a:endParaRPr lang="zh-TW" altLang="zh-TW" sz="800" b="1" dirty="0">
              <a:latin typeface="標楷體" panose="03000509000000000000" pitchFamily="65" charset="-120"/>
              <a:ea typeface="標楷體" panose="03000509000000000000" pitchFamily="65" charset="-120"/>
            </a:endParaRPr>
          </a:p>
          <a:p>
            <a:pPr marL="90805" indent="-229235" eaLnBrk="1" hangingPunct="1">
              <a:spcBef>
                <a:spcPts val="200"/>
              </a:spcBef>
              <a:buClr>
                <a:schemeClr val="accent1"/>
              </a:buClr>
              <a:buSzPct val="160000"/>
              <a:buFont typeface="Arial" panose="020B0604020202020204" pitchFamily="34" charset="0"/>
              <a:buNone/>
            </a:pPr>
            <a:r>
              <a:rPr lang="en-US" altLang="zh-TW" sz="2500" dirty="0">
                <a:latin typeface="標楷體" panose="03000509000000000000" pitchFamily="65" charset="-120"/>
                <a:ea typeface="標楷體" panose="03000509000000000000" pitchFamily="65" charset="-120"/>
              </a:rPr>
              <a:t>(</a:t>
            </a:r>
            <a:r>
              <a:rPr lang="zh-TW" altLang="zh-TW" sz="2500" dirty="0">
                <a:latin typeface="標楷體" panose="03000509000000000000" pitchFamily="65" charset="-120"/>
                <a:ea typeface="標楷體" panose="03000509000000000000" pitchFamily="65" charset="-120"/>
              </a:rPr>
              <a:t>一</a:t>
            </a:r>
            <a:r>
              <a:rPr lang="en-US" altLang="zh-TW" sz="2500" dirty="0">
                <a:latin typeface="標楷體" panose="03000509000000000000" pitchFamily="65" charset="-120"/>
                <a:ea typeface="標楷體" panose="03000509000000000000" pitchFamily="65" charset="-120"/>
              </a:rPr>
              <a:t>)</a:t>
            </a:r>
            <a:r>
              <a:rPr lang="zh-TW" altLang="zh-TW" sz="2500" dirty="0">
                <a:latin typeface="標楷體" panose="03000509000000000000" pitchFamily="65" charset="-120"/>
                <a:ea typeface="標楷體" panose="03000509000000000000" pitchFamily="65" charset="-120"/>
              </a:rPr>
              <a:t>貧血。</a:t>
            </a:r>
            <a:endParaRPr lang="en-US" altLang="zh-TW" sz="2500" dirty="0">
              <a:latin typeface="標楷體" panose="03000509000000000000" pitchFamily="65" charset="-120"/>
              <a:ea typeface="標楷體" panose="03000509000000000000" pitchFamily="65" charset="-120"/>
            </a:endParaRPr>
          </a:p>
          <a:p>
            <a:pPr marL="90805" indent="-229235" eaLnBrk="1" hangingPunct="1">
              <a:spcBef>
                <a:spcPts val="200"/>
              </a:spcBef>
              <a:buClr>
                <a:schemeClr val="accent1"/>
              </a:buClr>
              <a:buSzPct val="160000"/>
              <a:buFont typeface="Arial" panose="020B0604020202020204" pitchFamily="34" charset="0"/>
              <a:buNone/>
            </a:pPr>
            <a:endParaRPr lang="zh-TW" altLang="zh-TW" sz="800" dirty="0">
              <a:latin typeface="標楷體" panose="03000509000000000000" pitchFamily="65" charset="-120"/>
              <a:ea typeface="標楷體" panose="03000509000000000000" pitchFamily="65" charset="-120"/>
            </a:endParaRPr>
          </a:p>
          <a:p>
            <a:pPr marL="90805" indent="-229235" eaLnBrk="1" hangingPunct="1">
              <a:spcBef>
                <a:spcPts val="40"/>
              </a:spcBef>
              <a:buClr>
                <a:schemeClr val="accent1"/>
              </a:buClr>
              <a:buSzPct val="160000"/>
              <a:buFont typeface="Arial" panose="020B0604020202020204" pitchFamily="34" charset="0"/>
              <a:buNone/>
            </a:pPr>
            <a:r>
              <a:rPr lang="en-US" altLang="zh-TW" sz="2500" dirty="0">
                <a:latin typeface="標楷體" panose="03000509000000000000" pitchFamily="65" charset="-120"/>
                <a:ea typeface="標楷體" panose="03000509000000000000" pitchFamily="65" charset="-120"/>
              </a:rPr>
              <a:t>(</a:t>
            </a:r>
            <a:r>
              <a:rPr lang="zh-TW" altLang="zh-TW" sz="2500" dirty="0">
                <a:latin typeface="標楷體" panose="03000509000000000000" pitchFamily="65" charset="-120"/>
                <a:ea typeface="標楷體" panose="03000509000000000000" pitchFamily="65" charset="-120"/>
              </a:rPr>
              <a:t>二</a:t>
            </a:r>
            <a:r>
              <a:rPr lang="en-US" altLang="zh-TW" sz="2500" dirty="0">
                <a:latin typeface="標楷體" panose="03000509000000000000" pitchFamily="65" charset="-120"/>
                <a:ea typeface="標楷體" panose="03000509000000000000" pitchFamily="65" charset="-120"/>
              </a:rPr>
              <a:t>)</a:t>
            </a:r>
            <a:r>
              <a:rPr lang="zh-TW" altLang="zh-TW" sz="2500" dirty="0">
                <a:latin typeface="標楷體" panose="03000509000000000000" pitchFamily="65" charset="-120"/>
                <a:ea typeface="標楷體" panose="03000509000000000000" pitchFamily="65" charset="-120"/>
              </a:rPr>
              <a:t>急性出血。</a:t>
            </a:r>
            <a:endParaRPr lang="en-US" altLang="zh-TW" sz="2500" dirty="0">
              <a:latin typeface="標楷體" panose="03000509000000000000" pitchFamily="65" charset="-120"/>
              <a:ea typeface="標楷體" panose="03000509000000000000" pitchFamily="65" charset="-120"/>
            </a:endParaRPr>
          </a:p>
          <a:p>
            <a:pPr marL="90805" indent="-229235" eaLnBrk="1" hangingPunct="1">
              <a:spcBef>
                <a:spcPts val="40"/>
              </a:spcBef>
              <a:buClr>
                <a:schemeClr val="accent1"/>
              </a:buClr>
              <a:buSzPct val="160000"/>
              <a:buFont typeface="Arial" panose="020B0604020202020204" pitchFamily="34" charset="0"/>
              <a:buNone/>
            </a:pPr>
            <a:endParaRPr lang="zh-TW" altLang="zh-TW" sz="800" dirty="0">
              <a:latin typeface="標楷體" panose="03000509000000000000" pitchFamily="65" charset="-120"/>
              <a:ea typeface="標楷體" panose="03000509000000000000" pitchFamily="65" charset="-120"/>
            </a:endParaRPr>
          </a:p>
          <a:p>
            <a:pPr marL="90805" indent="-229235" eaLnBrk="1" hangingPunct="1">
              <a:lnSpc>
                <a:spcPct val="102000"/>
              </a:lnSpc>
              <a:spcBef>
                <a:spcPts val="40"/>
              </a:spcBef>
              <a:buClr>
                <a:schemeClr val="accent1"/>
              </a:buClr>
              <a:buSzPct val="160000"/>
              <a:buFont typeface="Arial" panose="020B0604020202020204" pitchFamily="34" charset="0"/>
              <a:buNone/>
            </a:pPr>
            <a:r>
              <a:rPr lang="en-US" altLang="zh-TW" sz="2500" dirty="0">
                <a:latin typeface="標楷體" panose="03000509000000000000" pitchFamily="65" charset="-120"/>
                <a:ea typeface="標楷體" panose="03000509000000000000" pitchFamily="65" charset="-120"/>
              </a:rPr>
              <a:t>(</a:t>
            </a:r>
            <a:r>
              <a:rPr lang="zh-TW" altLang="zh-TW" sz="2500" dirty="0">
                <a:latin typeface="標楷體" panose="03000509000000000000" pitchFamily="65" charset="-120"/>
                <a:ea typeface="標楷體" panose="03000509000000000000" pitchFamily="65" charset="-120"/>
              </a:rPr>
              <a:t>三</a:t>
            </a:r>
            <a:r>
              <a:rPr lang="en-US" altLang="zh-TW" sz="2500" dirty="0">
                <a:latin typeface="標楷體" panose="03000509000000000000" pitchFamily="65" charset="-120"/>
                <a:ea typeface="標楷體" panose="03000509000000000000" pitchFamily="65" charset="-120"/>
              </a:rPr>
              <a:t>)</a:t>
            </a:r>
            <a:r>
              <a:rPr lang="zh-TW" altLang="zh-TW" sz="2500" dirty="0">
                <a:latin typeface="標楷體" panose="03000509000000000000" pitchFamily="65" charset="-120"/>
                <a:ea typeface="標楷體" panose="03000509000000000000" pitchFamily="65" charset="-120"/>
              </a:rPr>
              <a:t>低血容性出血。</a:t>
            </a:r>
            <a:endParaRPr lang="en-US" altLang="zh-TW" sz="2500" dirty="0">
              <a:latin typeface="標楷體" panose="03000509000000000000" pitchFamily="65" charset="-120"/>
              <a:ea typeface="標楷體" panose="03000509000000000000" pitchFamily="65" charset="-120"/>
            </a:endParaRPr>
          </a:p>
          <a:p>
            <a:pPr marL="90805" indent="-229235" eaLnBrk="1" hangingPunct="1">
              <a:lnSpc>
                <a:spcPct val="102000"/>
              </a:lnSpc>
              <a:spcBef>
                <a:spcPts val="40"/>
              </a:spcBef>
              <a:buClr>
                <a:schemeClr val="accent1"/>
              </a:buClr>
              <a:buSzPct val="160000"/>
              <a:buFont typeface="Arial" panose="020B0604020202020204" pitchFamily="34" charset="0"/>
              <a:buNone/>
            </a:pPr>
            <a:endParaRPr lang="en-US" altLang="zh-TW" sz="800" dirty="0">
              <a:latin typeface="標楷體" panose="03000509000000000000" pitchFamily="65" charset="-120"/>
              <a:ea typeface="標楷體" panose="03000509000000000000" pitchFamily="65" charset="-120"/>
            </a:endParaRPr>
          </a:p>
          <a:p>
            <a:pPr marL="90805" indent="-229235" eaLnBrk="1" hangingPunct="1">
              <a:lnSpc>
                <a:spcPct val="102000"/>
              </a:lnSpc>
              <a:spcBef>
                <a:spcPts val="40"/>
              </a:spcBef>
              <a:buClr>
                <a:schemeClr val="accent1"/>
              </a:buClr>
              <a:buSzPct val="160000"/>
              <a:buFont typeface="Arial" panose="020B0604020202020204" pitchFamily="34" charset="0"/>
              <a:buNone/>
            </a:pPr>
            <a:r>
              <a:rPr lang="en-US" altLang="zh-TW" sz="2500" dirty="0">
                <a:latin typeface="標楷體" panose="03000509000000000000" pitchFamily="65" charset="-120"/>
                <a:ea typeface="標楷體" panose="03000509000000000000" pitchFamily="65" charset="-120"/>
              </a:rPr>
              <a:t>(</a:t>
            </a:r>
            <a:r>
              <a:rPr lang="zh-TW" altLang="zh-TW" sz="2500" dirty="0">
                <a:latin typeface="標楷體" panose="03000509000000000000" pitchFamily="65" charset="-120"/>
                <a:ea typeface="標楷體" panose="03000509000000000000" pitchFamily="65" charset="-120"/>
              </a:rPr>
              <a:t>四</a:t>
            </a:r>
            <a:r>
              <a:rPr lang="en-US" altLang="zh-TW" sz="2500" dirty="0">
                <a:latin typeface="標楷體" panose="03000509000000000000" pitchFamily="65" charset="-120"/>
                <a:ea typeface="標楷體" panose="03000509000000000000" pitchFamily="65" charset="-120"/>
              </a:rPr>
              <a:t>)</a:t>
            </a:r>
            <a:r>
              <a:rPr lang="zh-TW" altLang="zh-TW" sz="2500" dirty="0">
                <a:latin typeface="標楷體" panose="03000509000000000000" pitchFamily="65" charset="-120"/>
                <a:ea typeface="標楷體" panose="03000509000000000000" pitchFamily="65" charset="-120"/>
              </a:rPr>
              <a:t>血小板缺乏症。</a:t>
            </a:r>
            <a:endParaRPr lang="en-US" altLang="zh-TW" sz="2500" dirty="0">
              <a:latin typeface="標楷體" panose="03000509000000000000" pitchFamily="65" charset="-120"/>
              <a:ea typeface="標楷體" panose="03000509000000000000" pitchFamily="65" charset="-120"/>
            </a:endParaRPr>
          </a:p>
          <a:p>
            <a:pPr marL="90805" indent="-229235" eaLnBrk="1" hangingPunct="1">
              <a:lnSpc>
                <a:spcPct val="102000"/>
              </a:lnSpc>
              <a:spcBef>
                <a:spcPts val="40"/>
              </a:spcBef>
              <a:buClr>
                <a:schemeClr val="accent1"/>
              </a:buClr>
              <a:buSzPct val="160000"/>
              <a:buFont typeface="Arial" panose="020B0604020202020204" pitchFamily="34" charset="0"/>
              <a:buNone/>
            </a:pPr>
            <a:endParaRPr lang="zh-TW" altLang="zh-TW" sz="800" dirty="0">
              <a:latin typeface="標楷體" panose="03000509000000000000" pitchFamily="65" charset="-120"/>
              <a:ea typeface="標楷體" panose="03000509000000000000" pitchFamily="65" charset="-120"/>
            </a:endParaRPr>
          </a:p>
          <a:p>
            <a:pPr marL="90805" indent="-229235" eaLnBrk="1" hangingPunct="1">
              <a:lnSpc>
                <a:spcPts val="1550"/>
              </a:lnSpc>
              <a:buClr>
                <a:schemeClr val="accent1"/>
              </a:buClr>
              <a:buSzPct val="160000"/>
              <a:buFont typeface="Arial" panose="020B0604020202020204" pitchFamily="34" charset="0"/>
              <a:buNone/>
            </a:pPr>
            <a:r>
              <a:rPr lang="en-US" altLang="zh-TW" sz="2500" dirty="0">
                <a:latin typeface="標楷體" panose="03000509000000000000" pitchFamily="65" charset="-120"/>
                <a:ea typeface="標楷體" panose="03000509000000000000" pitchFamily="65" charset="-120"/>
              </a:rPr>
              <a:t>(</a:t>
            </a:r>
            <a:r>
              <a:rPr lang="zh-TW" altLang="zh-TW" sz="2500" dirty="0">
                <a:latin typeface="標楷體" panose="03000509000000000000" pitchFamily="65" charset="-120"/>
                <a:ea typeface="標楷體" panose="03000509000000000000" pitchFamily="65" charset="-120"/>
              </a:rPr>
              <a:t>五</a:t>
            </a:r>
            <a:r>
              <a:rPr lang="en-US" altLang="zh-TW" sz="2500" dirty="0">
                <a:latin typeface="標楷體" panose="03000509000000000000" pitchFamily="65" charset="-120"/>
                <a:ea typeface="標楷體" panose="03000509000000000000" pitchFamily="65" charset="-120"/>
              </a:rPr>
              <a:t>)</a:t>
            </a:r>
            <a:r>
              <a:rPr lang="zh-TW" altLang="zh-TW" sz="2500" dirty="0">
                <a:latin typeface="標楷體" panose="03000509000000000000" pitchFamily="65" charset="-120"/>
                <a:ea typeface="標楷體" panose="03000509000000000000" pitchFamily="65" charset="-120"/>
              </a:rPr>
              <a:t>凝血因子缺乏症。</a:t>
            </a:r>
            <a:endParaRPr lang="en-US" altLang="zh-TW" sz="2500" dirty="0">
              <a:latin typeface="標楷體" panose="03000509000000000000" pitchFamily="65" charset="-120"/>
              <a:ea typeface="標楷體" panose="03000509000000000000" pitchFamily="65" charset="-120"/>
            </a:endParaRPr>
          </a:p>
          <a:p>
            <a:pPr marL="90805" indent="-229235" eaLnBrk="1" hangingPunct="1">
              <a:buClr>
                <a:schemeClr val="accent1"/>
              </a:buClr>
              <a:buSzPct val="160000"/>
              <a:buFont typeface="Arial" panose="020B0604020202020204" pitchFamily="34" charset="0"/>
              <a:buNone/>
            </a:pPr>
            <a:r>
              <a:rPr lang="en-US" altLang="zh-TW" sz="2500" dirty="0">
                <a:latin typeface="標楷體" panose="03000509000000000000" pitchFamily="65" charset="-120"/>
                <a:ea typeface="標楷體" panose="03000509000000000000" pitchFamily="65" charset="-120"/>
              </a:rPr>
              <a:t>(</a:t>
            </a:r>
            <a:r>
              <a:rPr lang="zh-TW" altLang="zh-TW" sz="2500" dirty="0">
                <a:latin typeface="標楷體" panose="03000509000000000000" pitchFamily="65" charset="-120"/>
                <a:ea typeface="標楷體" panose="03000509000000000000" pitchFamily="65" charset="-120"/>
              </a:rPr>
              <a:t>六</a:t>
            </a:r>
            <a:r>
              <a:rPr lang="en-US" altLang="zh-TW" sz="2500" dirty="0">
                <a:latin typeface="標楷體" panose="03000509000000000000" pitchFamily="65" charset="-120"/>
                <a:ea typeface="標楷體" panose="03000509000000000000" pitchFamily="65" charset="-120"/>
              </a:rPr>
              <a:t>)</a:t>
            </a:r>
            <a:r>
              <a:rPr lang="zh-TW" altLang="zh-TW" sz="2500" dirty="0">
                <a:latin typeface="標楷體" panose="03000509000000000000" pitchFamily="65" charset="-120"/>
                <a:ea typeface="標楷體" panose="03000509000000000000" pitchFamily="65" charset="-120"/>
              </a:rPr>
              <a:t>各類麻醉法</a:t>
            </a:r>
          </a:p>
          <a:p>
            <a:pPr marL="90805" indent="-229235" eaLnBrk="1" hangingPunct="1">
              <a:buClr>
                <a:schemeClr val="accent1"/>
              </a:buClr>
              <a:buSzPct val="160000"/>
              <a:buFont typeface="Arial" panose="020B0604020202020204" pitchFamily="34" charset="0"/>
            </a:pPr>
            <a:endParaRPr lang="zh-TW" altLang="en-US" dirty="0">
              <a:ea typeface="新細明體" panose="02020500000000000000" pitchFamily="18" charset="-12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vert="horz" lIns="91440" tIns="45720" rIns="91440" bIns="45720" rtlCol="0" anchor="ctr">
            <a:normAutofit/>
          </a:bodyPr>
          <a:lstStyle/>
          <a:p>
            <a:pPr marL="0" marR="0" lvl="0" indent="0" algn="ctr" defTabSz="914400" rtl="0" eaLnBrk="1" fontAlgn="auto" latinLnBrk="0" hangingPunct="1">
              <a:lnSpc>
                <a:spcPts val="2400"/>
              </a:lnSpc>
              <a:spcBef>
                <a:spcPct val="0"/>
              </a:spcBef>
              <a:spcAft>
                <a:spcPts val="0"/>
              </a:spcAft>
              <a:buClrTx/>
              <a:buSzTx/>
              <a:buFontTx/>
              <a:buNone/>
              <a:defRPr/>
            </a:pPr>
            <a:r>
              <a:rPr kumimoji="0" lang="zh-TW" altLang="zh-TW" sz="5400" b="0" i="0" u="none" strike="noStrike" kern="1200" cap="all" spc="-20" normalizeH="0" baseline="0" noProof="0" dirty="0">
                <a:ln>
                  <a:noFill/>
                </a:ln>
                <a:solidFill>
                  <a:schemeClr val="accent1"/>
                </a:solidFill>
                <a:effectLst/>
                <a:uLnTx/>
                <a:uFillTx/>
                <a:latin typeface="標楷體" panose="03000509000000000000" pitchFamily="65" charset="-120"/>
                <a:ea typeface="標楷體" panose="03000509000000000000" pitchFamily="65" charset="-120"/>
                <a:cs typeface="細明體" panose="02020509000000000000" pitchFamily="49" charset="-120"/>
              </a:rPr>
              <a:t>貳、操作標準</a:t>
            </a:r>
            <a:endParaRPr kumimoji="0" lang="zh-TW" altLang="en-US" sz="5400" b="0" i="0" u="none" strike="noStrike" kern="1200" cap="all" spc="0" normalizeH="0" baseline="0" noProof="0" dirty="0">
              <a:ln>
                <a:noFill/>
              </a:ln>
              <a:solidFill>
                <a:schemeClr val="accent1"/>
              </a:solidFill>
              <a:effectLst/>
              <a:uLnTx/>
              <a:uFillTx/>
              <a:latin typeface="標楷體" panose="03000509000000000000" pitchFamily="65" charset="-120"/>
              <a:ea typeface="標楷體" panose="03000509000000000000" pitchFamily="65" charset="-120"/>
              <a:cs typeface="+mj-cs"/>
            </a:endParaRPr>
          </a:p>
        </p:txBody>
      </p:sp>
      <p:sp>
        <p:nvSpPr>
          <p:cNvPr id="3" name="內容版面配置區 2"/>
          <p:cNvSpPr>
            <a:spLocks noGrp="1"/>
          </p:cNvSpPr>
          <p:nvPr>
            <p:ph sz="quarter" idx="13"/>
          </p:nvPr>
        </p:nvSpPr>
        <p:spPr>
          <a:xfrm>
            <a:off x="687388" y="1487488"/>
            <a:ext cx="10394950" cy="4913313"/>
          </a:xfrm>
        </p:spPr>
        <p:txBody>
          <a:bodyPr vert="horz" lIns="91440" tIns="45720" rIns="91440" bIns="45720" rtlCol="0" anchor="ctr">
            <a:normAutofit/>
          </a:bodyPr>
          <a:lstStyle/>
          <a:p>
            <a:pPr marL="91440" marR="0" lvl="0" indent="-228600" algn="l" defTabSz="914400" rtl="0" eaLnBrk="1" fontAlgn="auto" latinLnBrk="0" hangingPunct="1">
              <a:lnSpc>
                <a:spcPts val="1810"/>
              </a:lnSpc>
              <a:spcBef>
                <a:spcPts val="205"/>
              </a:spcBef>
              <a:spcAft>
                <a:spcPts val="0"/>
              </a:spcAft>
              <a:buClr>
                <a:schemeClr val="accent1"/>
              </a:buClr>
              <a:buSzPct val="160000"/>
              <a:buFont typeface="Arial" panose="020B0604020202020204" pitchFamily="34" charset="0"/>
              <a:buChar char="•"/>
              <a:defRPr/>
            </a:pPr>
            <a:r>
              <a:rPr kumimoji="0" lang="zh-TW" altLang="zh-TW" sz="3200" b="1" i="0" u="none" strike="noStrike" kern="1200" cap="all" spc="-25" normalizeH="0" baseline="0" noProof="0" dirty="0">
                <a:ln>
                  <a:noFill/>
                </a:ln>
                <a:solidFill>
                  <a:schemeClr val="tx1"/>
                </a:solidFill>
                <a:effectLst/>
                <a:uLnTx/>
                <a:uFillTx/>
                <a:latin typeface="標楷體" panose="03000509000000000000" pitchFamily="65" charset="-120"/>
                <a:ea typeface="標楷體" panose="03000509000000000000" pitchFamily="65" charset="-120"/>
                <a:cs typeface="+mn-cs"/>
              </a:rPr>
              <a:t>一、備血</a:t>
            </a:r>
          </a:p>
          <a:p>
            <a:pPr marL="15875" marR="0" lvl="0" indent="0" algn="just" defTabSz="914400" rtl="0" eaLnBrk="1" fontAlgn="auto" latinLnBrk="0" hangingPunct="1">
              <a:lnSpc>
                <a:spcPct val="102000"/>
              </a:lnSpc>
              <a:spcBef>
                <a:spcPts val="200"/>
              </a:spcBef>
              <a:spcAft>
                <a:spcPts val="0"/>
              </a:spcAft>
              <a:buClr>
                <a:schemeClr val="accent1"/>
              </a:buClr>
              <a:buSzPct val="160000"/>
              <a:buFont typeface="Arial" panose="020B0604020202020204" pitchFamily="34" charset="0"/>
              <a:buNone/>
              <a:defRPr/>
            </a:pPr>
            <a:r>
              <a:rPr kumimoji="0" lang="en-US" altLang="zh-TW" sz="2000" b="0" i="0" u="none" strike="noStrike" kern="1200" cap="all" spc="-10" normalizeH="0" baseline="0" noProof="0" dirty="0">
                <a:ln>
                  <a:noFill/>
                </a:ln>
                <a:solidFill>
                  <a:schemeClr val="tx1"/>
                </a:solidFill>
                <a:effectLst/>
                <a:uLnTx/>
                <a:uFillTx/>
                <a:latin typeface="標楷體" panose="03000509000000000000" pitchFamily="65" charset="-120"/>
                <a:ea typeface="標楷體" panose="03000509000000000000" pitchFamily="65" charset="-120"/>
                <a:cs typeface="細明體" panose="02020509000000000000" pitchFamily="49" charset="-120"/>
              </a:rPr>
              <a:t>(</a:t>
            </a:r>
            <a:r>
              <a:rPr kumimoji="0" lang="zh-TW" altLang="zh-TW" sz="2000" b="0" i="0" u="none" strike="noStrike" kern="1200" cap="all" spc="-10" normalizeH="0" baseline="0" noProof="0" dirty="0">
                <a:ln>
                  <a:noFill/>
                </a:ln>
                <a:solidFill>
                  <a:schemeClr val="tx1"/>
                </a:solidFill>
                <a:effectLst/>
                <a:uLnTx/>
                <a:uFillTx/>
                <a:latin typeface="標楷體" panose="03000509000000000000" pitchFamily="65" charset="-120"/>
                <a:ea typeface="標楷體" panose="03000509000000000000" pitchFamily="65" charset="-120"/>
                <a:cs typeface="細明體" panose="02020509000000000000" pitchFamily="49" charset="-120"/>
              </a:rPr>
              <a:t>一</a:t>
            </a:r>
            <a:r>
              <a:rPr kumimoji="0" lang="en-US" altLang="zh-TW" sz="2000" b="0" i="0" u="none" strike="noStrike" kern="1200" cap="all" spc="-10" normalizeH="0" baseline="0" noProof="0" dirty="0">
                <a:ln>
                  <a:noFill/>
                </a:ln>
                <a:solidFill>
                  <a:schemeClr val="tx1"/>
                </a:solidFill>
                <a:effectLst/>
                <a:uLnTx/>
                <a:uFillTx/>
                <a:latin typeface="標楷體" panose="03000509000000000000" pitchFamily="65" charset="-120"/>
                <a:ea typeface="標楷體" panose="03000509000000000000" pitchFamily="65" charset="-120"/>
                <a:cs typeface="細明體" panose="02020509000000000000" pitchFamily="49" charset="-120"/>
              </a:rPr>
              <a:t>)</a:t>
            </a:r>
            <a:r>
              <a:rPr kumimoji="0" lang="zh-TW" altLang="zh-TW" sz="2000" b="0" i="0" u="none" strike="noStrike" kern="1200" cap="all" spc="-10" normalizeH="0" baseline="0" noProof="0" dirty="0">
                <a:ln>
                  <a:noFill/>
                </a:ln>
                <a:solidFill>
                  <a:schemeClr val="tx1"/>
                </a:solidFill>
                <a:effectLst/>
                <a:uLnTx/>
                <a:uFillTx/>
                <a:latin typeface="標楷體" panose="03000509000000000000" pitchFamily="65" charset="-120"/>
                <a:ea typeface="標楷體" panose="03000509000000000000" pitchFamily="65" charset="-120"/>
                <a:cs typeface="細明體" panose="02020509000000000000" pitchFamily="49" charset="-120"/>
              </a:rPr>
              <a:t>輸血治療前應徵得病人或其親屬同意，簽署「</a:t>
            </a:r>
            <a:r>
              <a:rPr kumimoji="0" lang="zh-TW" altLang="zh-TW" sz="2000" b="0" i="0" u="none" strike="noStrike" kern="1200" cap="all" spc="-10" normalizeH="0" baseline="0" noProof="0" dirty="0">
                <a:ln>
                  <a:noFill/>
                </a:ln>
                <a:solidFill>
                  <a:schemeClr val="accent1"/>
                </a:solidFill>
                <a:effectLst/>
                <a:uLnTx/>
                <a:uFillTx/>
                <a:latin typeface="標楷體" panose="03000509000000000000" pitchFamily="65" charset="-120"/>
                <a:ea typeface="標楷體" panose="03000509000000000000" pitchFamily="65" charset="-120"/>
                <a:cs typeface="細明體" panose="02020509000000000000" pitchFamily="49" charset="-120"/>
              </a:rPr>
              <a:t>輸</a:t>
            </a:r>
            <a:r>
              <a:rPr kumimoji="0" lang="zh-TW" altLang="zh-TW" sz="2000" b="0" i="0" u="none" strike="noStrike" kern="1200" cap="all" spc="-95" normalizeH="0" baseline="0" noProof="0" dirty="0">
                <a:ln>
                  <a:noFill/>
                </a:ln>
                <a:solidFill>
                  <a:schemeClr val="accent1"/>
                </a:solidFill>
                <a:effectLst/>
                <a:uLnTx/>
                <a:uFillTx/>
                <a:latin typeface="標楷體" panose="03000509000000000000" pitchFamily="65" charset="-120"/>
                <a:ea typeface="標楷體" panose="03000509000000000000" pitchFamily="65" charset="-120"/>
                <a:cs typeface="細明體" panose="02020509000000000000" pitchFamily="49" charset="-120"/>
              </a:rPr>
              <a:t>血治療同意書</a:t>
            </a:r>
            <a:r>
              <a:rPr kumimoji="0" lang="zh-TW" altLang="zh-TW" sz="2000" b="0" i="0" u="none" strike="noStrike" kern="1200" cap="all" spc="-95" normalizeH="0" baseline="0" noProof="0" dirty="0">
                <a:ln>
                  <a:noFill/>
                </a:ln>
                <a:solidFill>
                  <a:schemeClr val="tx1"/>
                </a:solidFill>
                <a:effectLst/>
                <a:uLnTx/>
                <a:uFillTx/>
                <a:latin typeface="標楷體" panose="03000509000000000000" pitchFamily="65" charset="-120"/>
                <a:ea typeface="標楷體" panose="03000509000000000000" pitchFamily="65" charset="-120"/>
                <a:cs typeface="細明體" panose="02020509000000000000" pitchFamily="49" charset="-120"/>
              </a:rPr>
              <a:t>」</a:t>
            </a:r>
            <a:r>
              <a:rPr kumimoji="0" lang="zh-TW" altLang="en-US" sz="2000" b="0" i="0" u="none" strike="noStrike" kern="1200" cap="all" spc="-10" normalizeH="0" baseline="0" noProof="0" dirty="0">
                <a:ln>
                  <a:noFill/>
                </a:ln>
                <a:solidFill>
                  <a:schemeClr val="tx1"/>
                </a:solidFill>
                <a:effectLst/>
                <a:uLnTx/>
                <a:uFillTx/>
                <a:latin typeface="標楷體" panose="03000509000000000000" pitchFamily="65" charset="-120"/>
                <a:ea typeface="標楷體" panose="03000509000000000000" pitchFamily="65" charset="-120"/>
                <a:cs typeface="細明體" panose="02020509000000000000" pitchFamily="49" charset="-120"/>
              </a:rPr>
              <a:t>。</a:t>
            </a:r>
            <a:endParaRPr kumimoji="0" lang="en-US" altLang="zh-TW" sz="2000" b="0" i="0" u="none" strike="noStrike" kern="1200" cap="all" spc="0" normalizeH="0" baseline="0" noProof="0" dirty="0">
              <a:ln>
                <a:noFill/>
              </a:ln>
              <a:solidFill>
                <a:schemeClr val="tx1"/>
              </a:solidFill>
              <a:effectLst/>
              <a:uLnTx/>
              <a:uFillTx/>
              <a:latin typeface="標楷體" panose="03000509000000000000" pitchFamily="65" charset="-120"/>
              <a:ea typeface="標楷體" panose="03000509000000000000" pitchFamily="65" charset="-120"/>
              <a:cs typeface="細明體" panose="02020509000000000000" pitchFamily="49" charset="-120"/>
            </a:endParaRPr>
          </a:p>
          <a:p>
            <a:pPr marL="0" marR="0" lvl="0" indent="0" algn="l" defTabSz="914400" rtl="0" eaLnBrk="1" fontAlgn="auto" latinLnBrk="0" hangingPunct="1">
              <a:lnSpc>
                <a:spcPct val="120000"/>
              </a:lnSpc>
              <a:spcBef>
                <a:spcPts val="1000"/>
              </a:spcBef>
              <a:spcAft>
                <a:spcPts val="0"/>
              </a:spcAft>
              <a:buClr>
                <a:schemeClr val="accent1"/>
              </a:buClr>
              <a:buSzPct val="160000"/>
              <a:buFont typeface="Arial" panose="020B0604020202020204" pitchFamily="34" charset="0"/>
              <a:buNone/>
              <a:defRPr/>
            </a:pPr>
            <a:r>
              <a:rPr kumimoji="0" lang="en-US" altLang="zh-TW" sz="2000" b="0" i="0" u="none" strike="noStrike" kern="1200" cap="all" spc="-10" normalizeH="0" baseline="0" noProof="0" dirty="0">
                <a:ln>
                  <a:noFill/>
                </a:ln>
                <a:solidFill>
                  <a:schemeClr val="tx1"/>
                </a:solidFill>
                <a:effectLst/>
                <a:uLnTx/>
                <a:uFillTx/>
                <a:latin typeface="標楷體" panose="03000509000000000000" pitchFamily="65" charset="-120"/>
                <a:ea typeface="標楷體" panose="03000509000000000000" pitchFamily="65" charset="-120"/>
                <a:cs typeface="細明體" panose="02020509000000000000" pitchFamily="49" charset="-120"/>
              </a:rPr>
              <a:t>(</a:t>
            </a:r>
            <a:r>
              <a:rPr kumimoji="0" lang="zh-TW" altLang="en-US" sz="2000" b="0" i="0" u="none" strike="noStrike" kern="1200" cap="all" spc="-10" normalizeH="0" baseline="0" noProof="0" dirty="0">
                <a:ln>
                  <a:noFill/>
                </a:ln>
                <a:solidFill>
                  <a:schemeClr val="tx1"/>
                </a:solidFill>
                <a:effectLst/>
                <a:uLnTx/>
                <a:uFillTx/>
                <a:latin typeface="標楷體" panose="03000509000000000000" pitchFamily="65" charset="-120"/>
                <a:ea typeface="標楷體" panose="03000509000000000000" pitchFamily="65" charset="-120"/>
                <a:cs typeface="細明體" panose="02020509000000000000" pitchFamily="49" charset="-120"/>
              </a:rPr>
              <a:t>二</a:t>
            </a:r>
            <a:r>
              <a:rPr kumimoji="0" lang="en-US" altLang="zh-TW" sz="2000" b="0" i="0" u="none" strike="noStrike" kern="1200" cap="all" spc="-10" normalizeH="0" baseline="0" noProof="0" dirty="0">
                <a:ln>
                  <a:noFill/>
                </a:ln>
                <a:solidFill>
                  <a:schemeClr val="tx1"/>
                </a:solidFill>
                <a:effectLst/>
                <a:uLnTx/>
                <a:uFillTx/>
                <a:latin typeface="標楷體" panose="03000509000000000000" pitchFamily="65" charset="-120"/>
                <a:ea typeface="標楷體" panose="03000509000000000000" pitchFamily="65" charset="-120"/>
                <a:cs typeface="細明體" panose="02020509000000000000" pitchFamily="49" charset="-120"/>
              </a:rPr>
              <a:t>)</a:t>
            </a:r>
            <a:r>
              <a:rPr kumimoji="0" lang="zh-TW" altLang="zh-TW" sz="2000" b="0" i="0" u="none" strike="noStrike" kern="1200" cap="all" spc="-10" normalizeH="0" baseline="0" noProof="0" dirty="0">
                <a:ln>
                  <a:noFill/>
                </a:ln>
                <a:solidFill>
                  <a:schemeClr val="tx1"/>
                </a:solidFill>
                <a:effectLst/>
                <a:uLnTx/>
                <a:uFillTx/>
                <a:latin typeface="標楷體" panose="03000509000000000000" pitchFamily="65" charset="-120"/>
                <a:ea typeface="標楷體" panose="03000509000000000000" pitchFamily="65" charset="-120"/>
                <a:cs typeface="細明體" panose="02020509000000000000" pitchFamily="49" charset="-120"/>
              </a:rPr>
              <a:t>核對病人姓名、床號、病歷號碼與備血單無誤，</a:t>
            </a:r>
            <a:r>
              <a:rPr kumimoji="0" lang="zh-TW" altLang="en-US" sz="2000" b="0" i="0" u="none" strike="noStrike" kern="1200" cap="all" spc="-10" normalizeH="0" baseline="0" noProof="0" dirty="0">
                <a:ln>
                  <a:noFill/>
                </a:ln>
                <a:solidFill>
                  <a:schemeClr val="tx1"/>
                </a:solidFill>
                <a:effectLst/>
                <a:uLnTx/>
                <a:uFillTx/>
                <a:latin typeface="標楷體" panose="03000509000000000000" pitchFamily="65" charset="-120"/>
                <a:ea typeface="標楷體" panose="03000509000000000000" pitchFamily="65" charset="-120"/>
                <a:cs typeface="細明體" panose="02020509000000000000" pitchFamily="49" charset="-120"/>
              </a:rPr>
              <a:t>協助採血。</a:t>
            </a:r>
            <a:endParaRPr kumimoji="0" lang="en-US" altLang="zh-TW" sz="2000" b="0" i="0" u="none" strike="noStrike" kern="1200" cap="all" spc="-10" normalizeH="0" baseline="0" noProof="0" dirty="0">
              <a:ln>
                <a:noFill/>
              </a:ln>
              <a:solidFill>
                <a:schemeClr val="tx1"/>
              </a:solidFill>
              <a:effectLst/>
              <a:uLnTx/>
              <a:uFillTx/>
              <a:latin typeface="標楷體" panose="03000509000000000000" pitchFamily="65" charset="-120"/>
              <a:ea typeface="標楷體" panose="03000509000000000000" pitchFamily="65" charset="-120"/>
              <a:cs typeface="細明體" panose="02020509000000000000" pitchFamily="49" charset="-120"/>
            </a:endParaRPr>
          </a:p>
          <a:p>
            <a:pPr marL="228600" marR="0" lvl="0" indent="-228600" algn="l" defTabSz="914400" rtl="0" eaLnBrk="1" fontAlgn="base" latinLnBrk="0" hangingPunct="1">
              <a:lnSpc>
                <a:spcPct val="120000"/>
              </a:lnSpc>
              <a:spcBef>
                <a:spcPts val="1000"/>
              </a:spcBef>
              <a:spcAft>
                <a:spcPct val="0"/>
              </a:spcAft>
              <a:buClr>
                <a:schemeClr val="accent1"/>
              </a:buClr>
              <a:buSzPct val="160000"/>
              <a:buFont typeface="Arial" panose="020B0604020202020204" pitchFamily="34" charset="0"/>
              <a:buChar char="•"/>
              <a:defRPr/>
            </a:pPr>
            <a:r>
              <a:rPr kumimoji="0" lang="zh-TW" altLang="zh-TW" sz="2800" b="1" i="0" u="none" strike="noStrike" kern="1200" cap="none" spc="0" normalizeH="0" baseline="0" noProof="0" dirty="0">
                <a:ln>
                  <a:noFill/>
                </a:ln>
                <a:solidFill>
                  <a:schemeClr val="tx1"/>
                </a:solidFill>
                <a:effectLst/>
                <a:uLnTx/>
                <a:uFillTx/>
                <a:latin typeface="標楷體" panose="03000509000000000000" pitchFamily="65" charset="-120"/>
                <a:ea typeface="標楷體" panose="03000509000000000000" pitchFamily="65" charset="-120"/>
                <a:cs typeface="細明體" panose="02020509000000000000" pitchFamily="49" charset="-120"/>
              </a:rPr>
              <a:t>二、採血</a:t>
            </a:r>
            <a:endParaRPr kumimoji="0" lang="en-US" altLang="zh-TW" sz="2800" b="1" i="0" u="none" strike="noStrike" kern="1200" cap="none" spc="0" normalizeH="0" baseline="0" noProof="0" dirty="0">
              <a:ln>
                <a:noFill/>
              </a:ln>
              <a:solidFill>
                <a:schemeClr val="tx1"/>
              </a:solidFill>
              <a:effectLst/>
              <a:uLnTx/>
              <a:uFillTx/>
              <a:latin typeface="標楷體" panose="03000509000000000000" pitchFamily="65" charset="-120"/>
              <a:ea typeface="標楷體" panose="03000509000000000000" pitchFamily="65" charset="-120"/>
              <a:cs typeface="細明體" panose="02020509000000000000" pitchFamily="49" charset="-120"/>
            </a:endParaRPr>
          </a:p>
          <a:p>
            <a:pPr marL="228600" marR="0" lvl="0" indent="-228600" algn="l" defTabSz="914400" rtl="0" eaLnBrk="1" fontAlgn="base" latinLnBrk="0" hangingPunct="1">
              <a:lnSpc>
                <a:spcPct val="102000"/>
              </a:lnSpc>
              <a:spcBef>
                <a:spcPts val="1000"/>
              </a:spcBef>
              <a:spcAft>
                <a:spcPct val="0"/>
              </a:spcAft>
              <a:buClr>
                <a:schemeClr val="accent1"/>
              </a:buClr>
              <a:buSzPct val="160000"/>
              <a:buFont typeface="Arial" panose="020B0604020202020204" pitchFamily="34" charset="0"/>
              <a:buNone/>
              <a:defRPr/>
            </a:pPr>
            <a:r>
              <a:rPr kumimoji="0" lang="zh-TW" altLang="en-US" sz="2000" b="0" i="0" u="none" strike="noStrike" kern="1200" cap="none" spc="0" normalizeH="0" baseline="0" noProof="0" dirty="0">
                <a:ln>
                  <a:noFill/>
                </a:ln>
                <a:solidFill>
                  <a:schemeClr val="tx1"/>
                </a:solidFill>
                <a:effectLst/>
                <a:uLnTx/>
                <a:uFillTx/>
                <a:latin typeface="標楷體" panose="03000509000000000000" pitchFamily="65" charset="-120"/>
                <a:ea typeface="標楷體" panose="03000509000000000000" pitchFamily="65" charset="-120"/>
                <a:cs typeface="細明體" panose="02020509000000000000" pitchFamily="49" charset="-120"/>
              </a:rPr>
              <a:t>採血</a:t>
            </a:r>
            <a:r>
              <a:rPr kumimoji="0" lang="zh-TW" altLang="zh-TW" sz="2000" b="0" i="0" u="none" strike="noStrike" kern="1200" cap="none" spc="0" normalizeH="0" baseline="0" noProof="0" dirty="0">
                <a:ln>
                  <a:noFill/>
                </a:ln>
                <a:solidFill>
                  <a:schemeClr val="tx1"/>
                </a:solidFill>
                <a:effectLst/>
                <a:uLnTx/>
                <a:uFillTx/>
                <a:latin typeface="標楷體" panose="03000509000000000000" pitchFamily="65" charset="-120"/>
                <a:ea typeface="標楷體" panose="03000509000000000000" pitchFamily="65" charset="-120"/>
                <a:cs typeface="細明體" panose="02020509000000000000" pitchFamily="49" charset="-120"/>
              </a:rPr>
              <a:t>後麻醉護理師需於試管外及備血單上</a:t>
            </a:r>
            <a:r>
              <a:rPr kumimoji="0" lang="zh-TW" altLang="zh-TW" sz="2000" b="0" i="0" u="none" strike="noStrike" kern="1200" cap="none" spc="0" normalizeH="0" baseline="0" noProof="0" dirty="0">
                <a:ln>
                  <a:noFill/>
                </a:ln>
                <a:solidFill>
                  <a:schemeClr val="accent1"/>
                </a:solidFill>
                <a:effectLst/>
                <a:uLnTx/>
                <a:uFillTx/>
                <a:latin typeface="標楷體" panose="03000509000000000000" pitchFamily="65" charset="-120"/>
                <a:ea typeface="標楷體" panose="03000509000000000000" pitchFamily="65" charset="-120"/>
                <a:cs typeface="細明體" panose="02020509000000000000" pitchFamily="49" charset="-120"/>
              </a:rPr>
              <a:t>書寫採血者姓名</a:t>
            </a:r>
            <a:r>
              <a:rPr kumimoji="0" lang="zh-TW" altLang="zh-TW" sz="2000" b="0" i="0" u="none" strike="noStrike" kern="1200" cap="none" spc="0" normalizeH="0" baseline="0" noProof="0" dirty="0">
                <a:ln>
                  <a:noFill/>
                </a:ln>
                <a:solidFill>
                  <a:schemeClr val="tx1"/>
                </a:solidFill>
                <a:effectLst/>
                <a:uLnTx/>
                <a:uFillTx/>
                <a:latin typeface="標楷體" panose="03000509000000000000" pitchFamily="65" charset="-120"/>
                <a:ea typeface="標楷體" panose="03000509000000000000" pitchFamily="65" charset="-120"/>
                <a:cs typeface="細明體" panose="02020509000000000000" pitchFamily="49" charset="-120"/>
              </a:rPr>
              <a:t>，再交由外科流動護理師送交血庫備血。</a:t>
            </a:r>
            <a:endParaRPr kumimoji="0" lang="en-US" altLang="zh-TW" sz="2000" b="0" i="0" u="none" strike="noStrike" kern="1200" cap="none" spc="0" normalizeH="0" baseline="0" noProof="0" dirty="0">
              <a:ln>
                <a:noFill/>
              </a:ln>
              <a:solidFill>
                <a:schemeClr val="tx1"/>
              </a:solidFill>
              <a:effectLst/>
              <a:uLnTx/>
              <a:uFillTx/>
              <a:latin typeface="標楷體" panose="03000509000000000000" pitchFamily="65" charset="-120"/>
              <a:ea typeface="標楷體" panose="03000509000000000000" pitchFamily="65" charset="-120"/>
              <a:cs typeface="細明體" panose="02020509000000000000" pitchFamily="49" charset="-120"/>
            </a:endParaRPr>
          </a:p>
          <a:p>
            <a:pPr marL="228600" marR="0" lvl="0" indent="-228600" algn="l" defTabSz="914400" rtl="0" eaLnBrk="1" fontAlgn="base" latinLnBrk="0" hangingPunct="1">
              <a:lnSpc>
                <a:spcPct val="120000"/>
              </a:lnSpc>
              <a:spcBef>
                <a:spcPts val="1000"/>
              </a:spcBef>
              <a:spcAft>
                <a:spcPct val="0"/>
              </a:spcAft>
              <a:buClr>
                <a:schemeClr val="accent1"/>
              </a:buClr>
              <a:buSzPct val="160000"/>
              <a:buFont typeface="Arial" panose="020B0604020202020204" pitchFamily="34" charset="0"/>
              <a:buChar char="•"/>
              <a:defRPr/>
            </a:pPr>
            <a:r>
              <a:rPr kumimoji="0" lang="zh-TW" altLang="zh-TW" sz="2800" b="1" i="0" u="none" strike="noStrike" kern="1200" cap="none" spc="0" normalizeH="0" baseline="0" noProof="0" dirty="0">
                <a:ln>
                  <a:noFill/>
                </a:ln>
                <a:solidFill>
                  <a:schemeClr val="tx1"/>
                </a:solidFill>
                <a:effectLst/>
                <a:uLnTx/>
                <a:uFillTx/>
                <a:latin typeface="標楷體" panose="03000509000000000000" pitchFamily="65" charset="-120"/>
                <a:ea typeface="標楷體" panose="03000509000000000000" pitchFamily="65" charset="-120"/>
                <a:cs typeface="+mn-cs"/>
              </a:rPr>
              <a:t>三、叫血</a:t>
            </a:r>
          </a:p>
          <a:p>
            <a:pPr marL="228600" marR="0" lvl="0" indent="-228600" algn="l" defTabSz="914400" rtl="0" eaLnBrk="1" fontAlgn="base" latinLnBrk="0" hangingPunct="1">
              <a:lnSpc>
                <a:spcPct val="102000"/>
              </a:lnSpc>
              <a:spcBef>
                <a:spcPts val="1550"/>
              </a:spcBef>
              <a:spcAft>
                <a:spcPct val="0"/>
              </a:spcAft>
              <a:buClr>
                <a:schemeClr val="accent1"/>
              </a:buClr>
              <a:buSzPct val="160000"/>
              <a:buFont typeface="Arial" panose="020B0604020202020204" pitchFamily="34" charset="0"/>
              <a:buNone/>
              <a:defRPr/>
            </a:pPr>
            <a:r>
              <a:rPr kumimoji="0" lang="zh-TW" altLang="zh-TW" sz="2000" b="0" i="0" u="none" strike="noStrike" kern="1200" cap="none" spc="0" normalizeH="0" baseline="0" noProof="0" dirty="0">
                <a:ln>
                  <a:noFill/>
                </a:ln>
                <a:solidFill>
                  <a:schemeClr val="tx1"/>
                </a:solidFill>
                <a:effectLst/>
                <a:uLnTx/>
                <a:uFillTx/>
                <a:latin typeface="標楷體" panose="03000509000000000000" pitchFamily="65" charset="-120"/>
                <a:ea typeface="標楷體" panose="03000509000000000000" pitchFamily="65" charset="-120"/>
                <a:cs typeface="細明體" panose="02020509000000000000" pitchFamily="49" charset="-120"/>
              </a:rPr>
              <a:t>依醫囑叫血</a:t>
            </a:r>
            <a:r>
              <a:rPr kumimoji="0" lang="zh-TW" altLang="en-US" sz="2000" b="0" i="0" u="none" strike="noStrike" kern="1200" cap="none" spc="0" normalizeH="0" baseline="0" noProof="0" dirty="0">
                <a:ln>
                  <a:noFill/>
                </a:ln>
                <a:solidFill>
                  <a:schemeClr val="tx1"/>
                </a:solidFill>
                <a:effectLst/>
                <a:uLnTx/>
                <a:uFillTx/>
                <a:latin typeface="標楷體" panose="03000509000000000000" pitchFamily="65" charset="-120"/>
                <a:ea typeface="標楷體" panose="03000509000000000000" pitchFamily="65" charset="-120"/>
                <a:cs typeface="細明體" panose="02020509000000000000" pitchFamily="49" charset="-120"/>
              </a:rPr>
              <a:t>，</a:t>
            </a:r>
            <a:r>
              <a:rPr kumimoji="0" lang="zh-TW" altLang="zh-TW" sz="2000" b="0" i="0" u="none" strike="noStrike" kern="1200" cap="none" spc="0" normalizeH="0" baseline="0" noProof="0" dirty="0">
                <a:ln>
                  <a:noFill/>
                </a:ln>
                <a:solidFill>
                  <a:schemeClr val="tx1"/>
                </a:solidFill>
                <a:effectLst/>
                <a:uLnTx/>
                <a:uFillTx/>
                <a:latin typeface="標楷體" panose="03000509000000000000" pitchFamily="65" charset="-120"/>
                <a:ea typeface="標楷體" panose="03000509000000000000" pitchFamily="65" charset="-120"/>
                <a:cs typeface="細明體" panose="02020509000000000000" pitchFamily="49" charset="-120"/>
              </a:rPr>
              <a:t>外科醫師叫血，應</a:t>
            </a:r>
            <a:r>
              <a:rPr kumimoji="0" lang="zh-TW" altLang="zh-TW" sz="2000" b="0" i="0" u="none" strike="noStrike" kern="1200" cap="none" spc="0" normalizeH="0" baseline="0" noProof="0" dirty="0">
                <a:ln>
                  <a:noFill/>
                </a:ln>
                <a:solidFill>
                  <a:schemeClr val="accent1"/>
                </a:solidFill>
                <a:effectLst/>
                <a:uLnTx/>
                <a:uFillTx/>
                <a:latin typeface="標楷體" panose="03000509000000000000" pitchFamily="65" charset="-120"/>
                <a:ea typeface="標楷體" panose="03000509000000000000" pitchFamily="65" charset="-120"/>
                <a:cs typeface="細明體" panose="02020509000000000000" pitchFamily="49" charset="-120"/>
              </a:rPr>
              <a:t>告知麻醉科主治醫師</a:t>
            </a:r>
            <a:r>
              <a:rPr kumimoji="0" lang="zh-TW" altLang="zh-TW" sz="2000" b="0" i="0" u="none" strike="noStrike" kern="1200" cap="none" spc="0" normalizeH="0" baseline="0" noProof="0" dirty="0">
                <a:ln>
                  <a:noFill/>
                </a:ln>
                <a:solidFill>
                  <a:schemeClr val="tx1"/>
                </a:solidFill>
                <a:effectLst/>
                <a:uLnTx/>
                <a:uFillTx/>
                <a:latin typeface="標楷體" panose="03000509000000000000" pitchFamily="65" charset="-120"/>
                <a:ea typeface="標楷體" panose="03000509000000000000" pitchFamily="65" charset="-120"/>
                <a:cs typeface="細明體" panose="02020509000000000000" pitchFamily="49" charset="-120"/>
              </a:rPr>
              <a:t>，並徵得麻醉醫師同意。</a:t>
            </a:r>
          </a:p>
          <a:p>
            <a:pPr marL="0" marR="0" lvl="0" indent="0" algn="l" defTabSz="914400" rtl="0" eaLnBrk="1" fontAlgn="auto" latinLnBrk="0" hangingPunct="1">
              <a:lnSpc>
                <a:spcPct val="120000"/>
              </a:lnSpc>
              <a:spcBef>
                <a:spcPts val="1000"/>
              </a:spcBef>
              <a:spcAft>
                <a:spcPts val="0"/>
              </a:spcAft>
              <a:buClr>
                <a:schemeClr val="accent1"/>
              </a:buClr>
              <a:buSzPct val="160000"/>
              <a:buFont typeface="Arial" panose="020B0604020202020204" pitchFamily="34" charset="0"/>
              <a:buNone/>
              <a:defRPr/>
            </a:pPr>
            <a:endParaRPr kumimoji="0" lang="en-US" altLang="zh-TW" sz="2000" b="0" i="0" u="none" strike="noStrike" kern="1200" cap="all" spc="0" normalizeH="0" baseline="0" noProof="0" dirty="0">
              <a:ln>
                <a:noFill/>
              </a:ln>
              <a:solidFill>
                <a:schemeClr val="tx1"/>
              </a:solidFill>
              <a:effectLst/>
              <a:uLnTx/>
              <a:uFillTx/>
              <a:latin typeface="標楷體" panose="03000509000000000000" pitchFamily="65" charset="-120"/>
              <a:ea typeface="標楷體" panose="03000509000000000000" pitchFamily="65" charset="-120"/>
              <a:cs typeface="細明體" panose="02020509000000000000" pitchFamily="49" charset="-12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sz="quarter" idx="13"/>
          </p:nvPr>
        </p:nvSpPr>
        <p:spPr>
          <a:xfrm>
            <a:off x="685800" y="341313"/>
            <a:ext cx="10394950" cy="5033963"/>
          </a:xfrm>
        </p:spPr>
        <p:txBody>
          <a:bodyPr vert="horz" lIns="91440" tIns="45720" rIns="91440" bIns="45720" rtlCol="0" anchor="ctr">
            <a:normAutofit fontScale="75000" lnSpcReduction="20000"/>
          </a:bodyPr>
          <a:lstStyle/>
          <a:p>
            <a:pPr marL="228600" marR="0" lvl="0" indent="-228600" algn="l" defTabSz="914400" rtl="0" eaLnBrk="1" fontAlgn="auto" latinLnBrk="0" hangingPunct="1">
              <a:lnSpc>
                <a:spcPct val="120000"/>
              </a:lnSpc>
              <a:spcBef>
                <a:spcPts val="1000"/>
              </a:spcBef>
              <a:spcAft>
                <a:spcPts val="0"/>
              </a:spcAft>
              <a:buClr>
                <a:schemeClr val="accent1"/>
              </a:buClr>
              <a:buSzPct val="160000"/>
              <a:buFont typeface="Arial" panose="020B0604020202020204" pitchFamily="34" charset="0"/>
              <a:buChar char="•"/>
              <a:defRPr/>
            </a:pPr>
            <a:r>
              <a:rPr kumimoji="0" lang="zh-TW" altLang="en-US" sz="3200" b="1" i="0" u="none" strike="noStrike" kern="1200" cap="all" spc="-15" normalizeH="0" baseline="0" noProof="0" dirty="0">
                <a:ln>
                  <a:noFill/>
                </a:ln>
                <a:solidFill>
                  <a:schemeClr val="tx1"/>
                </a:solidFill>
                <a:effectLst/>
                <a:uLnTx/>
                <a:uFillTx/>
                <a:latin typeface="標楷體" panose="03000509000000000000" pitchFamily="65" charset="-120"/>
                <a:ea typeface="標楷體" panose="03000509000000000000" pitchFamily="65" charset="-120"/>
                <a:cs typeface="+mn-cs"/>
              </a:rPr>
              <a:t>四</a:t>
            </a:r>
            <a:r>
              <a:rPr kumimoji="0" lang="zh-TW" altLang="zh-TW" sz="3200" b="1" i="0" u="none" strike="noStrike" kern="1200" cap="all" spc="-15" normalizeH="0" baseline="0" noProof="0" dirty="0">
                <a:ln>
                  <a:noFill/>
                </a:ln>
                <a:solidFill>
                  <a:schemeClr val="tx1"/>
                </a:solidFill>
                <a:effectLst/>
                <a:uLnTx/>
                <a:uFillTx/>
                <a:latin typeface="標楷體" panose="03000509000000000000" pitchFamily="65" charset="-120"/>
                <a:ea typeface="標楷體" panose="03000509000000000000" pitchFamily="65" charset="-120"/>
                <a:cs typeface="+mn-cs"/>
              </a:rPr>
              <a:t>、執行輸血前準備</a:t>
            </a:r>
            <a:endParaRPr kumimoji="0" lang="en-US" altLang="zh-TW" sz="3200" b="1" i="0" u="none" strike="noStrike" kern="1200" cap="all" spc="-15" normalizeH="0" baseline="0" noProof="0" dirty="0">
              <a:ln>
                <a:noFill/>
              </a:ln>
              <a:solidFill>
                <a:schemeClr val="tx1"/>
              </a:solidFill>
              <a:effectLst/>
              <a:uLnTx/>
              <a:uFillTx/>
              <a:latin typeface="標楷體" panose="03000509000000000000" pitchFamily="65" charset="-120"/>
              <a:ea typeface="標楷體" panose="03000509000000000000" pitchFamily="65" charset="-120"/>
              <a:cs typeface="+mn-cs"/>
            </a:endParaRPr>
          </a:p>
          <a:p>
            <a:pPr marL="0" marR="0" lvl="0" indent="0" algn="l" defTabSz="914400" rtl="0" eaLnBrk="1" fontAlgn="auto" latinLnBrk="0" hangingPunct="1">
              <a:lnSpc>
                <a:spcPct val="120000"/>
              </a:lnSpc>
              <a:spcBef>
                <a:spcPts val="1000"/>
              </a:spcBef>
              <a:spcAft>
                <a:spcPts val="0"/>
              </a:spcAft>
              <a:buClr>
                <a:schemeClr val="accent1"/>
              </a:buClr>
              <a:buSzPct val="160000"/>
              <a:buFont typeface="Arial" panose="020B0604020202020204" pitchFamily="34" charset="0"/>
              <a:buNone/>
              <a:defRPr/>
            </a:pPr>
            <a:endParaRPr kumimoji="0" lang="en-US" altLang="zh-TW" sz="900" b="1" i="0" u="none" strike="noStrike" kern="1200" cap="all" spc="-15" normalizeH="0" baseline="0" noProof="0" dirty="0">
              <a:ln>
                <a:noFill/>
              </a:ln>
              <a:solidFill>
                <a:schemeClr val="tx1"/>
              </a:solidFill>
              <a:effectLst/>
              <a:uLnTx/>
              <a:uFillTx/>
              <a:latin typeface="標楷體" panose="03000509000000000000" pitchFamily="65" charset="-120"/>
              <a:ea typeface="標楷體" panose="03000509000000000000" pitchFamily="65" charset="-120"/>
              <a:cs typeface="+mn-cs"/>
            </a:endParaRPr>
          </a:p>
          <a:p>
            <a:pPr marL="0" marR="0" lvl="0" indent="0" algn="l" defTabSz="914400" rtl="0" eaLnBrk="1" fontAlgn="auto" latinLnBrk="0" hangingPunct="1">
              <a:lnSpc>
                <a:spcPct val="120000"/>
              </a:lnSpc>
              <a:spcBef>
                <a:spcPts val="5"/>
              </a:spcBef>
              <a:spcAft>
                <a:spcPts val="0"/>
              </a:spcAft>
              <a:buClr>
                <a:schemeClr val="accent1"/>
              </a:buClr>
              <a:buSzPct val="160000"/>
              <a:buFont typeface="Arial" panose="020B0604020202020204" pitchFamily="34" charset="0"/>
              <a:buNone/>
              <a:defRPr/>
            </a:pPr>
            <a:r>
              <a:rPr kumimoji="0" lang="en-US" altLang="zh-TW" sz="2800" b="1" i="0" u="none" strike="noStrike" kern="1200" cap="all" spc="0" normalizeH="0" baseline="0" noProof="0" dirty="0">
                <a:ln>
                  <a:noFill/>
                </a:ln>
                <a:solidFill>
                  <a:schemeClr val="tx1"/>
                </a:solidFill>
                <a:effectLst/>
                <a:uLnTx/>
                <a:uFillTx/>
                <a:latin typeface="標楷體" panose="03000509000000000000" pitchFamily="65" charset="-120"/>
                <a:ea typeface="標楷體" panose="03000509000000000000" pitchFamily="65" charset="-120"/>
                <a:cs typeface="+mn-cs"/>
              </a:rPr>
              <a:t>(</a:t>
            </a:r>
            <a:r>
              <a:rPr kumimoji="0" lang="zh-TW" altLang="en-US" sz="2800" b="1" i="0" u="none" strike="noStrike" kern="1200" cap="all" spc="0" normalizeH="0" baseline="0" noProof="0" dirty="0">
                <a:ln>
                  <a:noFill/>
                </a:ln>
                <a:solidFill>
                  <a:schemeClr val="tx1"/>
                </a:solidFill>
                <a:effectLst/>
                <a:uLnTx/>
                <a:uFillTx/>
                <a:latin typeface="標楷體" panose="03000509000000000000" pitchFamily="65" charset="-120"/>
                <a:ea typeface="標楷體" panose="03000509000000000000" pitchFamily="65" charset="-120"/>
                <a:cs typeface="+mn-cs"/>
              </a:rPr>
              <a:t>一</a:t>
            </a:r>
            <a:r>
              <a:rPr kumimoji="0" lang="en-US" altLang="zh-TW" sz="2800" b="1" i="0" u="none" strike="noStrike" kern="1200" cap="all" spc="0" normalizeH="0" baseline="0" noProof="0" dirty="0">
                <a:ln>
                  <a:noFill/>
                </a:ln>
                <a:solidFill>
                  <a:schemeClr val="tx1"/>
                </a:solidFill>
                <a:effectLst/>
                <a:uLnTx/>
                <a:uFillTx/>
                <a:latin typeface="標楷體" panose="03000509000000000000" pitchFamily="65" charset="-120"/>
                <a:ea typeface="標楷體" panose="03000509000000000000" pitchFamily="65" charset="-120"/>
                <a:cs typeface="+mn-cs"/>
              </a:rPr>
              <a:t>)</a:t>
            </a:r>
            <a:r>
              <a:rPr kumimoji="0" lang="zh-TW" altLang="zh-TW" sz="2800" b="1" i="0" u="none" strike="noStrike" kern="1200" cap="all" spc="0" normalizeH="0" baseline="0" noProof="0" dirty="0">
                <a:ln>
                  <a:noFill/>
                </a:ln>
                <a:solidFill>
                  <a:schemeClr val="tx1"/>
                </a:solidFill>
                <a:effectLst/>
                <a:uLnTx/>
                <a:uFillTx/>
                <a:latin typeface="標楷體" panose="03000509000000000000" pitchFamily="65" charset="-120"/>
                <a:ea typeface="標楷體" panose="03000509000000000000" pitchFamily="65" charset="-120"/>
                <a:cs typeface="+mn-cs"/>
              </a:rPr>
              <a:t>核對資料</a:t>
            </a:r>
          </a:p>
          <a:p>
            <a:pPr marL="0" marR="0" lvl="0" indent="0" algn="l" defTabSz="914400" rtl="0" eaLnBrk="1" fontAlgn="auto" latinLnBrk="0" hangingPunct="1">
              <a:lnSpc>
                <a:spcPct val="120000"/>
              </a:lnSpc>
              <a:spcBef>
                <a:spcPts val="1000"/>
              </a:spcBef>
              <a:spcAft>
                <a:spcPts val="0"/>
              </a:spcAft>
              <a:buClr>
                <a:schemeClr val="accent1"/>
              </a:buClr>
              <a:buSzPct val="160000"/>
              <a:buFont typeface="Arial" panose="020B0604020202020204" pitchFamily="34" charset="0"/>
              <a:buNone/>
              <a:defRPr/>
            </a:pPr>
            <a:r>
              <a:rPr kumimoji="0" lang="zh-TW" altLang="zh-TW" sz="2400" b="0" i="0" u="none" strike="noStrike" kern="1200" cap="all" spc="0" normalizeH="0" baseline="0" noProof="0" dirty="0">
                <a:ln>
                  <a:noFill/>
                </a:ln>
                <a:solidFill>
                  <a:schemeClr val="tx1"/>
                </a:solidFill>
                <a:effectLst/>
                <a:uLnTx/>
                <a:uFillTx/>
                <a:latin typeface="標楷體" panose="03000509000000000000" pitchFamily="65" charset="-120"/>
                <a:ea typeface="標楷體" panose="03000509000000000000" pitchFamily="65" charset="-120"/>
                <a:cs typeface="細明體" panose="02020509000000000000" pitchFamily="49" charset="-120"/>
              </a:rPr>
              <a:t>核對病患資料</a:t>
            </a:r>
            <a:r>
              <a:rPr kumimoji="0" lang="zh-TW" altLang="zh-TW" sz="2400" b="0" i="0" u="none" strike="noStrike" kern="1200" cap="all" spc="0" normalizeH="0" baseline="0" noProof="0" dirty="0">
                <a:ln>
                  <a:noFill/>
                </a:ln>
                <a:solidFill>
                  <a:schemeClr val="accent1"/>
                </a:solidFill>
                <a:effectLst/>
                <a:uLnTx/>
                <a:uFillTx/>
                <a:latin typeface="標楷體" panose="03000509000000000000" pitchFamily="65" charset="-120"/>
                <a:ea typeface="標楷體" panose="03000509000000000000" pitchFamily="65" charset="-120"/>
                <a:cs typeface="細明體" panose="02020509000000000000" pitchFamily="49" charset="-120"/>
              </a:rPr>
              <a:t>包括姓名</a:t>
            </a:r>
            <a:r>
              <a:rPr kumimoji="0" lang="zh-TW" altLang="zh-TW" sz="2400" b="0" i="0" u="none" strike="noStrike" kern="1200" cap="all" spc="0" normalizeH="0" baseline="0" noProof="0" dirty="0">
                <a:ln>
                  <a:noFill/>
                </a:ln>
                <a:solidFill>
                  <a:schemeClr val="tx1"/>
                </a:solidFill>
                <a:effectLst/>
                <a:uLnTx/>
                <a:uFillTx/>
                <a:latin typeface="標楷體" panose="03000509000000000000" pitchFamily="65" charset="-120"/>
                <a:ea typeface="標楷體" panose="03000509000000000000" pitchFamily="65" charset="-120"/>
                <a:cs typeface="細明體" panose="02020509000000000000" pitchFamily="49" charset="-120"/>
              </a:rPr>
              <a:t>、</a:t>
            </a:r>
            <a:r>
              <a:rPr kumimoji="0" lang="zh-TW" altLang="zh-TW" sz="2400" b="0" i="0" u="none" strike="noStrike" kern="1200" cap="all" spc="0" normalizeH="0" baseline="0" noProof="0" dirty="0">
                <a:ln>
                  <a:noFill/>
                </a:ln>
                <a:solidFill>
                  <a:schemeClr val="accent1"/>
                </a:solidFill>
                <a:effectLst/>
                <a:uLnTx/>
                <a:uFillTx/>
                <a:latin typeface="標楷體" panose="03000509000000000000" pitchFamily="65" charset="-120"/>
                <a:ea typeface="標楷體" panose="03000509000000000000" pitchFamily="65" charset="-120"/>
                <a:cs typeface="細明體" panose="02020509000000000000" pitchFamily="49" charset="-120"/>
              </a:rPr>
              <a:t>病歷號碼</a:t>
            </a:r>
            <a:r>
              <a:rPr kumimoji="0" lang="zh-TW" altLang="zh-TW" sz="2400" b="0" i="0" u="none" strike="noStrike" kern="1200" cap="all" spc="0" normalizeH="0" baseline="0" noProof="0" dirty="0">
                <a:ln>
                  <a:noFill/>
                </a:ln>
                <a:solidFill>
                  <a:schemeClr val="tx1"/>
                </a:solidFill>
                <a:effectLst/>
                <a:uLnTx/>
                <a:uFillTx/>
                <a:latin typeface="標楷體" panose="03000509000000000000" pitchFamily="65" charset="-120"/>
                <a:ea typeface="標楷體" panose="03000509000000000000" pitchFamily="65" charset="-120"/>
                <a:cs typeface="細明體" panose="02020509000000000000" pitchFamily="49" charset="-120"/>
              </a:rPr>
              <a:t>、</a:t>
            </a:r>
            <a:r>
              <a:rPr kumimoji="0" lang="zh-TW" altLang="zh-TW" sz="2400" b="0" i="0" u="none" strike="noStrike" kern="1200" cap="all" spc="0" normalizeH="0" baseline="0" noProof="0" dirty="0">
                <a:ln>
                  <a:noFill/>
                </a:ln>
                <a:solidFill>
                  <a:schemeClr val="accent1"/>
                </a:solidFill>
                <a:effectLst/>
                <a:uLnTx/>
                <a:uFillTx/>
                <a:latin typeface="標楷體" panose="03000509000000000000" pitchFamily="65" charset="-120"/>
                <a:ea typeface="標楷體" panose="03000509000000000000" pitchFamily="65" charset="-120"/>
                <a:cs typeface="細明體" panose="02020509000000000000" pitchFamily="49" charset="-120"/>
              </a:rPr>
              <a:t>血型</a:t>
            </a:r>
            <a:r>
              <a:rPr kumimoji="0" lang="zh-TW" altLang="zh-TW" sz="2400" b="0" i="0" u="none" strike="noStrike" kern="1200" cap="all" spc="0" normalizeH="0" baseline="0" noProof="0" dirty="0">
                <a:ln>
                  <a:noFill/>
                </a:ln>
                <a:solidFill>
                  <a:schemeClr val="tx1"/>
                </a:solidFill>
                <a:effectLst/>
                <a:uLnTx/>
                <a:uFillTx/>
                <a:latin typeface="標楷體" panose="03000509000000000000" pitchFamily="65" charset="-120"/>
                <a:ea typeface="標楷體" panose="03000509000000000000" pitchFamily="65" charset="-120"/>
                <a:cs typeface="細明體" panose="02020509000000000000" pitchFamily="49" charset="-120"/>
              </a:rPr>
              <a:t>、</a:t>
            </a:r>
            <a:r>
              <a:rPr kumimoji="0" lang="en-US" altLang="zh-TW" sz="2400" b="0" i="0" u="none" strike="noStrike" kern="1200" cap="all" spc="0" normalizeH="0" baseline="0" noProof="0" dirty="0">
                <a:ln>
                  <a:noFill/>
                </a:ln>
                <a:solidFill>
                  <a:schemeClr val="accent1"/>
                </a:solidFill>
                <a:effectLst/>
                <a:uLnTx/>
                <a:uFillTx/>
                <a:latin typeface="標楷體" panose="03000509000000000000" pitchFamily="65" charset="-120"/>
                <a:ea typeface="標楷體" panose="03000509000000000000" pitchFamily="65" charset="-120"/>
                <a:cs typeface="細明體" panose="02020509000000000000" pitchFamily="49" charset="-120"/>
              </a:rPr>
              <a:t>RH</a:t>
            </a:r>
            <a:r>
              <a:rPr kumimoji="0" lang="en-US" altLang="zh-TW" sz="2400" b="0" i="0" u="none" strike="noStrike" kern="1200" cap="all" spc="-150" normalizeH="0" baseline="0" noProof="0" dirty="0">
                <a:ln>
                  <a:noFill/>
                </a:ln>
                <a:solidFill>
                  <a:schemeClr val="accent1"/>
                </a:solidFill>
                <a:effectLst/>
                <a:uLnTx/>
                <a:uFillTx/>
                <a:latin typeface="標楷體" panose="03000509000000000000" pitchFamily="65" charset="-120"/>
                <a:ea typeface="標楷體" panose="03000509000000000000" pitchFamily="65" charset="-120"/>
                <a:cs typeface="細明體" panose="02020509000000000000" pitchFamily="49" charset="-120"/>
              </a:rPr>
              <a:t> </a:t>
            </a:r>
            <a:r>
              <a:rPr kumimoji="0" lang="zh-TW" altLang="zh-TW" sz="2400" b="0" i="0" u="none" strike="noStrike" kern="1200" cap="all" spc="0" normalizeH="0" baseline="0" noProof="0" dirty="0">
                <a:ln>
                  <a:noFill/>
                </a:ln>
                <a:solidFill>
                  <a:schemeClr val="accent1"/>
                </a:solidFill>
                <a:effectLst/>
                <a:uLnTx/>
                <a:uFillTx/>
                <a:latin typeface="標楷體" panose="03000509000000000000" pitchFamily="65" charset="-120"/>
                <a:ea typeface="標楷體" panose="03000509000000000000" pitchFamily="65" charset="-120"/>
                <a:cs typeface="細明體" panose="02020509000000000000" pitchFamily="49" charset="-120"/>
              </a:rPr>
              <a:t>因</a:t>
            </a:r>
            <a:r>
              <a:rPr kumimoji="0" lang="zh-TW" altLang="zh-TW" sz="2400" b="0" i="0" u="none" strike="noStrike" kern="1200" cap="all" spc="-10" normalizeH="0" baseline="0" noProof="0" dirty="0">
                <a:ln>
                  <a:noFill/>
                </a:ln>
                <a:solidFill>
                  <a:schemeClr val="accent1"/>
                </a:solidFill>
                <a:effectLst/>
                <a:uLnTx/>
                <a:uFillTx/>
                <a:latin typeface="標楷體" panose="03000509000000000000" pitchFamily="65" charset="-120"/>
                <a:ea typeface="標楷體" panose="03000509000000000000" pitchFamily="65" charset="-120"/>
                <a:cs typeface="細明體" panose="02020509000000000000" pitchFamily="49" charset="-120"/>
              </a:rPr>
              <a:t>子</a:t>
            </a:r>
            <a:r>
              <a:rPr kumimoji="0" lang="zh-TW" altLang="zh-TW" sz="2400" b="0" i="0" u="none" strike="noStrike" kern="1200" cap="all" spc="-10" normalizeH="0" baseline="0" noProof="0" dirty="0">
                <a:ln>
                  <a:noFill/>
                </a:ln>
                <a:solidFill>
                  <a:schemeClr val="tx1"/>
                </a:solidFill>
                <a:effectLst/>
                <a:uLnTx/>
                <a:uFillTx/>
                <a:latin typeface="標楷體" panose="03000509000000000000" pitchFamily="65" charset="-120"/>
                <a:ea typeface="標楷體" panose="03000509000000000000" pitchFamily="65" charset="-120"/>
                <a:cs typeface="細明體" panose="02020509000000000000" pitchFamily="49" charset="-120"/>
              </a:rPr>
              <a:t>需與電子病歷首頁</a:t>
            </a:r>
          </a:p>
          <a:p>
            <a:pPr marL="0" marR="0" lvl="0" indent="0" algn="l" defTabSz="914400" rtl="0" eaLnBrk="1" fontAlgn="auto" latinLnBrk="0" hangingPunct="1">
              <a:lnSpc>
                <a:spcPct val="120000"/>
              </a:lnSpc>
              <a:spcBef>
                <a:spcPts val="1000"/>
              </a:spcBef>
              <a:spcAft>
                <a:spcPts val="0"/>
              </a:spcAft>
              <a:buClr>
                <a:schemeClr val="accent1"/>
              </a:buClr>
              <a:buSzPct val="160000"/>
              <a:buFont typeface="Arial" panose="020B0604020202020204" pitchFamily="34" charset="0"/>
              <a:buNone/>
              <a:defRPr/>
            </a:pPr>
            <a:r>
              <a:rPr kumimoji="0" lang="zh-TW" altLang="zh-TW" sz="2400" b="0" i="0" u="none" strike="noStrike" kern="1200" cap="all" spc="-10" normalizeH="0" baseline="0" noProof="0" dirty="0">
                <a:ln>
                  <a:noFill/>
                </a:ln>
                <a:solidFill>
                  <a:schemeClr val="tx1"/>
                </a:solidFill>
                <a:effectLst/>
                <a:uLnTx/>
                <a:uFillTx/>
                <a:latin typeface="標楷體" panose="03000509000000000000" pitchFamily="65" charset="-120"/>
                <a:ea typeface="標楷體" panose="03000509000000000000" pitchFamily="65" charset="-120"/>
                <a:cs typeface="細明體" panose="02020509000000000000" pitchFamily="49" charset="-120"/>
              </a:rPr>
              <a:t>及血庫檢驗資料相同。</a:t>
            </a:r>
          </a:p>
          <a:p>
            <a:pPr marL="0" marR="0" lvl="0" indent="0" algn="l" defTabSz="914400" rtl="0" eaLnBrk="1" fontAlgn="auto" latinLnBrk="0" hangingPunct="1">
              <a:lnSpc>
                <a:spcPct val="120000"/>
              </a:lnSpc>
              <a:spcBef>
                <a:spcPts val="1000"/>
              </a:spcBef>
              <a:spcAft>
                <a:spcPts val="0"/>
              </a:spcAft>
              <a:buClr>
                <a:schemeClr val="accent1"/>
              </a:buClr>
              <a:buSzPct val="160000"/>
              <a:buFont typeface="Arial" panose="020B0604020202020204" pitchFamily="34" charset="0"/>
              <a:buNone/>
              <a:defRPr/>
            </a:pPr>
            <a:endParaRPr kumimoji="0" lang="en-US" altLang="zh-TW" sz="2400" b="1" i="0" u="none" strike="noStrike" kern="1200" cap="all" spc="0" normalizeH="0" baseline="0" noProof="0" dirty="0">
              <a:ln>
                <a:noFill/>
              </a:ln>
              <a:solidFill>
                <a:schemeClr val="tx1"/>
              </a:solidFill>
              <a:effectLst/>
              <a:uLnTx/>
              <a:uFillTx/>
              <a:latin typeface="標楷體" panose="03000509000000000000" pitchFamily="65" charset="-120"/>
              <a:ea typeface="標楷體" panose="03000509000000000000" pitchFamily="65" charset="-120"/>
              <a:cs typeface="+mn-cs"/>
            </a:endParaRPr>
          </a:p>
          <a:p>
            <a:pPr marL="0" marR="0" lvl="0" indent="0" algn="l" defTabSz="914400" rtl="0" eaLnBrk="1" fontAlgn="auto" latinLnBrk="0" hangingPunct="1">
              <a:lnSpc>
                <a:spcPct val="120000"/>
              </a:lnSpc>
              <a:spcBef>
                <a:spcPts val="5"/>
              </a:spcBef>
              <a:spcAft>
                <a:spcPts val="0"/>
              </a:spcAft>
              <a:buClr>
                <a:schemeClr val="accent1"/>
              </a:buClr>
              <a:buSzPct val="160000"/>
              <a:buFont typeface="Arial" panose="020B0604020202020204" pitchFamily="34" charset="0"/>
              <a:buNone/>
              <a:defRPr/>
            </a:pPr>
            <a:r>
              <a:rPr kumimoji="0" lang="en-US" altLang="zh-TW" sz="2800" b="1" i="0" u="none" strike="noStrike" kern="1200" cap="all" spc="0" normalizeH="0" baseline="0" noProof="0" dirty="0">
                <a:ln>
                  <a:noFill/>
                </a:ln>
                <a:solidFill>
                  <a:schemeClr val="tx1"/>
                </a:solidFill>
                <a:effectLst/>
                <a:uLnTx/>
                <a:uFillTx/>
                <a:latin typeface="標楷體" panose="03000509000000000000" pitchFamily="65" charset="-120"/>
                <a:ea typeface="標楷體" panose="03000509000000000000" pitchFamily="65" charset="-120"/>
                <a:cs typeface="+mn-cs"/>
              </a:rPr>
              <a:t>(</a:t>
            </a:r>
            <a:r>
              <a:rPr kumimoji="0" lang="zh-TW" altLang="en-US" sz="2800" b="1" i="0" u="none" strike="noStrike" kern="1200" cap="all" spc="0" normalizeH="0" baseline="0" noProof="0" dirty="0">
                <a:ln>
                  <a:noFill/>
                </a:ln>
                <a:solidFill>
                  <a:schemeClr val="tx1"/>
                </a:solidFill>
                <a:effectLst/>
                <a:uLnTx/>
                <a:uFillTx/>
                <a:latin typeface="標楷體" panose="03000509000000000000" pitchFamily="65" charset="-120"/>
                <a:ea typeface="標楷體" panose="03000509000000000000" pitchFamily="65" charset="-120"/>
                <a:cs typeface="+mn-cs"/>
              </a:rPr>
              <a:t>二</a:t>
            </a:r>
            <a:r>
              <a:rPr kumimoji="0" lang="en-US" altLang="zh-TW" sz="2800" b="1" i="0" u="none" strike="noStrike" kern="1200" cap="all" spc="0" normalizeH="0" baseline="0" noProof="0" dirty="0">
                <a:ln>
                  <a:noFill/>
                </a:ln>
                <a:solidFill>
                  <a:schemeClr val="tx1"/>
                </a:solidFill>
                <a:effectLst/>
                <a:uLnTx/>
                <a:uFillTx/>
                <a:latin typeface="標楷體" panose="03000509000000000000" pitchFamily="65" charset="-120"/>
                <a:ea typeface="標楷體" panose="03000509000000000000" pitchFamily="65" charset="-120"/>
                <a:cs typeface="+mn-cs"/>
              </a:rPr>
              <a:t>)</a:t>
            </a:r>
            <a:r>
              <a:rPr kumimoji="0" lang="zh-TW" altLang="zh-TW" sz="2800" b="1" i="0" u="none" strike="noStrike" kern="1200" cap="all" spc="0" normalizeH="0" baseline="0" noProof="0" dirty="0">
                <a:ln>
                  <a:noFill/>
                </a:ln>
                <a:solidFill>
                  <a:schemeClr val="tx1"/>
                </a:solidFill>
                <a:effectLst/>
                <a:uLnTx/>
                <a:uFillTx/>
                <a:latin typeface="標楷體" panose="03000509000000000000" pitchFamily="65" charset="-120"/>
                <a:ea typeface="標楷體" panose="03000509000000000000" pitchFamily="65" charset="-120"/>
                <a:cs typeface="+mn-cs"/>
              </a:rPr>
              <a:t>輸血辨識</a:t>
            </a:r>
            <a:endParaRPr kumimoji="0" lang="en-US" altLang="zh-TW" sz="2800" b="1" i="0" u="none" strike="noStrike" kern="1200" cap="all" spc="0" normalizeH="0" baseline="0" noProof="0" dirty="0">
              <a:ln>
                <a:noFill/>
              </a:ln>
              <a:solidFill>
                <a:schemeClr val="tx1"/>
              </a:solidFill>
              <a:effectLst/>
              <a:uLnTx/>
              <a:uFillTx/>
              <a:latin typeface="標楷體" panose="03000509000000000000" pitchFamily="65" charset="-120"/>
              <a:ea typeface="標楷體" panose="03000509000000000000" pitchFamily="65" charset="-120"/>
              <a:cs typeface="+mn-cs"/>
            </a:endParaRPr>
          </a:p>
          <a:p>
            <a:pPr marL="0" marR="0" lvl="0" indent="0" algn="l" defTabSz="914400" rtl="0" eaLnBrk="1" fontAlgn="auto" latinLnBrk="0" hangingPunct="1">
              <a:lnSpc>
                <a:spcPct val="120000"/>
              </a:lnSpc>
              <a:spcBef>
                <a:spcPts val="1000"/>
              </a:spcBef>
              <a:spcAft>
                <a:spcPts val="0"/>
              </a:spcAft>
              <a:buClr>
                <a:schemeClr val="accent1"/>
              </a:buClr>
              <a:buSzPct val="160000"/>
              <a:buFont typeface="Arial" panose="020B0604020202020204" pitchFamily="34" charset="0"/>
              <a:buNone/>
              <a:defRPr/>
            </a:pPr>
            <a:r>
              <a:rPr kumimoji="0" lang="zh-TW" altLang="en-US" sz="2400" b="0" i="0" u="none" strike="noStrike" kern="1200" cap="all" spc="-50" normalizeH="0" baseline="0" noProof="0" dirty="0">
                <a:ln>
                  <a:noFill/>
                </a:ln>
                <a:solidFill>
                  <a:schemeClr val="tx1"/>
                </a:solidFill>
                <a:effectLst/>
                <a:uLnTx/>
                <a:uFillTx/>
                <a:latin typeface="標楷體" panose="03000509000000000000" pitchFamily="65" charset="-120"/>
                <a:ea typeface="標楷體" panose="03000509000000000000" pitchFamily="65" charset="-120"/>
                <a:cs typeface="細明體" panose="02020509000000000000" pitchFamily="49" charset="-120"/>
              </a:rPr>
              <a:t>步驟一：血袋仍須雙核對</a:t>
            </a:r>
            <a:r>
              <a:rPr kumimoji="0" lang="en-US" altLang="zh-TW" sz="2400" b="0" i="0" u="none" strike="noStrike" kern="1200" cap="all" spc="-50" normalizeH="0" baseline="0" noProof="0" dirty="0">
                <a:ln>
                  <a:noFill/>
                </a:ln>
                <a:solidFill>
                  <a:schemeClr val="tx1"/>
                </a:solidFill>
                <a:effectLst/>
                <a:uLnTx/>
                <a:uFillTx/>
                <a:latin typeface="標楷體" panose="03000509000000000000" pitchFamily="65" charset="-120"/>
                <a:ea typeface="標楷體" panose="03000509000000000000" pitchFamily="65" charset="-120"/>
                <a:cs typeface="細明體" panose="02020509000000000000" pitchFamily="49" charset="-120"/>
              </a:rPr>
              <a:t>(</a:t>
            </a:r>
            <a:r>
              <a:rPr kumimoji="0" lang="zh-TW" altLang="en-US" sz="2400" b="0" i="0" u="none" strike="noStrike" kern="1200" cap="all" spc="-50" normalizeH="0" baseline="0" noProof="0" dirty="0">
                <a:ln>
                  <a:noFill/>
                </a:ln>
                <a:solidFill>
                  <a:schemeClr val="tx1"/>
                </a:solidFill>
                <a:effectLst/>
                <a:uLnTx/>
                <a:uFillTx/>
                <a:latin typeface="標楷體" panose="03000509000000000000" pitchFamily="65" charset="-120"/>
                <a:ea typeface="標楷體" panose="03000509000000000000" pitchFamily="65" charset="-120"/>
                <a:cs typeface="細明體" panose="02020509000000000000" pitchFamily="49" charset="-120"/>
              </a:rPr>
              <a:t>血型、病人資料、血袋號碼</a:t>
            </a:r>
            <a:r>
              <a:rPr kumimoji="0" lang="en-US" altLang="zh-TW" sz="2400" b="0" i="0" u="none" strike="noStrike" kern="1200" cap="all" spc="-50" normalizeH="0" baseline="0" noProof="0" dirty="0">
                <a:ln>
                  <a:noFill/>
                </a:ln>
                <a:solidFill>
                  <a:schemeClr val="tx1"/>
                </a:solidFill>
                <a:effectLst/>
                <a:uLnTx/>
                <a:uFillTx/>
                <a:latin typeface="標楷體" panose="03000509000000000000" pitchFamily="65" charset="-120"/>
                <a:ea typeface="標楷體" panose="03000509000000000000" pitchFamily="65" charset="-120"/>
                <a:cs typeface="細明體" panose="02020509000000000000" pitchFamily="49" charset="-120"/>
              </a:rPr>
              <a:t>)</a:t>
            </a:r>
          </a:p>
          <a:p>
            <a:pPr marL="0" marR="0" lvl="0" indent="0" algn="l" defTabSz="914400" rtl="0" eaLnBrk="1" fontAlgn="auto" latinLnBrk="0" hangingPunct="1">
              <a:lnSpc>
                <a:spcPct val="120000"/>
              </a:lnSpc>
              <a:spcBef>
                <a:spcPts val="1000"/>
              </a:spcBef>
              <a:spcAft>
                <a:spcPts val="0"/>
              </a:spcAft>
              <a:buClr>
                <a:schemeClr val="accent1"/>
              </a:buClr>
              <a:buSzPct val="160000"/>
              <a:buFont typeface="Arial" panose="020B0604020202020204" pitchFamily="34" charset="0"/>
              <a:buNone/>
              <a:defRPr/>
            </a:pPr>
            <a:endParaRPr kumimoji="0" lang="en-US" altLang="zh-TW" sz="2400" b="0" i="0" u="none" strike="noStrike" kern="1200" cap="all" spc="-50" normalizeH="0" baseline="0" noProof="0" dirty="0">
              <a:ln>
                <a:noFill/>
              </a:ln>
              <a:solidFill>
                <a:schemeClr val="tx1"/>
              </a:solidFill>
              <a:effectLst/>
              <a:uLnTx/>
              <a:uFillTx/>
              <a:latin typeface="標楷體" panose="03000509000000000000" pitchFamily="65" charset="-120"/>
              <a:ea typeface="標楷體" panose="03000509000000000000" pitchFamily="65" charset="-120"/>
              <a:cs typeface="細明體" panose="02020509000000000000" pitchFamily="49" charset="-120"/>
            </a:endParaRPr>
          </a:p>
          <a:p>
            <a:pPr marL="0" marR="0" lvl="0" indent="0" algn="l" defTabSz="914400" rtl="0" eaLnBrk="1" fontAlgn="auto" latinLnBrk="0" hangingPunct="1">
              <a:lnSpc>
                <a:spcPct val="120000"/>
              </a:lnSpc>
              <a:spcBef>
                <a:spcPts val="1000"/>
              </a:spcBef>
              <a:spcAft>
                <a:spcPts val="0"/>
              </a:spcAft>
              <a:buClr>
                <a:schemeClr val="accent1"/>
              </a:buClr>
              <a:buSzPct val="160000"/>
              <a:buFont typeface="Arial" panose="020B0604020202020204" pitchFamily="34" charset="0"/>
              <a:buNone/>
              <a:defRPr/>
            </a:pPr>
            <a:r>
              <a:rPr kumimoji="0" lang="zh-TW" altLang="en-US" sz="2400" b="0" i="0" u="none" strike="noStrike" kern="1200" cap="all" spc="-50" normalizeH="0" baseline="0" noProof="0" dirty="0">
                <a:ln>
                  <a:noFill/>
                </a:ln>
                <a:solidFill>
                  <a:schemeClr val="tx1"/>
                </a:solidFill>
                <a:effectLst/>
                <a:uLnTx/>
                <a:uFillTx/>
                <a:latin typeface="標楷體" panose="03000509000000000000" pitchFamily="65" charset="-120"/>
                <a:ea typeface="標楷體" panose="03000509000000000000" pitchFamily="65" charset="-120"/>
                <a:cs typeface="+mn-cs"/>
              </a:rPr>
              <a:t>步驟二：輸入自己密碼開啟</a:t>
            </a:r>
            <a:r>
              <a:rPr kumimoji="0" lang="en-US" altLang="zh-TW" sz="2400" b="0" i="0" u="none" strike="noStrike" kern="1200" cap="all" spc="-50" normalizeH="0" baseline="0" noProof="0" dirty="0">
                <a:ln>
                  <a:noFill/>
                </a:ln>
                <a:solidFill>
                  <a:schemeClr val="tx1"/>
                </a:solidFill>
                <a:effectLst/>
                <a:uLnTx/>
                <a:uFillTx/>
                <a:latin typeface="標楷體" panose="03000509000000000000" pitchFamily="65" charset="-120"/>
                <a:ea typeface="標楷體" panose="03000509000000000000" pitchFamily="65" charset="-120"/>
                <a:cs typeface="+mn-cs"/>
              </a:rPr>
              <a:t>his</a:t>
            </a:r>
            <a:r>
              <a:rPr kumimoji="0" lang="zh-TW" altLang="en-US" sz="2400" b="0" i="0" u="none" strike="noStrike" kern="1200" cap="all" spc="-50" normalizeH="0" baseline="0" noProof="0" dirty="0">
                <a:ln>
                  <a:noFill/>
                </a:ln>
                <a:solidFill>
                  <a:schemeClr val="tx1"/>
                </a:solidFill>
                <a:effectLst/>
                <a:uLnTx/>
                <a:uFillTx/>
                <a:latin typeface="標楷體" panose="03000509000000000000" pitchFamily="65" charset="-120"/>
                <a:ea typeface="標楷體" panose="03000509000000000000" pitchFamily="65" charset="-120"/>
                <a:cs typeface="+mn-cs"/>
              </a:rPr>
              <a:t>，這樣</a:t>
            </a:r>
            <a:r>
              <a:rPr kumimoji="0" lang="en-US" altLang="zh-TW" sz="2400" b="0" i="0" u="none" strike="noStrike" kern="1200" cap="all" spc="-50" normalizeH="0" baseline="0" noProof="0" dirty="0">
                <a:ln>
                  <a:noFill/>
                </a:ln>
                <a:solidFill>
                  <a:schemeClr val="tx1"/>
                </a:solidFill>
                <a:effectLst/>
                <a:uLnTx/>
                <a:uFillTx/>
                <a:latin typeface="標楷體" panose="03000509000000000000" pitchFamily="65" charset="-120"/>
                <a:ea typeface="標楷體" panose="03000509000000000000" pitchFamily="65" charset="-120"/>
                <a:cs typeface="+mn-cs"/>
              </a:rPr>
              <a:t>e</a:t>
            </a:r>
            <a:r>
              <a:rPr kumimoji="0" lang="zh-TW" altLang="en-US" sz="2400" b="0" i="0" u="none" strike="noStrike" kern="1200" cap="all" spc="-50" normalizeH="0" baseline="0" noProof="0" dirty="0">
                <a:ln>
                  <a:noFill/>
                </a:ln>
                <a:solidFill>
                  <a:schemeClr val="tx1"/>
                </a:solidFill>
                <a:effectLst/>
                <a:uLnTx/>
                <a:uFillTx/>
                <a:latin typeface="標楷體" panose="03000509000000000000" pitchFamily="65" charset="-120"/>
                <a:ea typeface="標楷體" panose="03000509000000000000" pitchFamily="65" charset="-120"/>
                <a:cs typeface="+mn-cs"/>
              </a:rPr>
              <a:t>化輸血單才會呈現你的名字</a:t>
            </a:r>
            <a:endParaRPr kumimoji="0" lang="en-US" altLang="zh-TW" sz="2400" b="0" i="0" u="none" strike="noStrike" kern="1200" cap="all" spc="-50" normalizeH="0" baseline="0" noProof="0" dirty="0">
              <a:ln>
                <a:noFill/>
              </a:ln>
              <a:solidFill>
                <a:schemeClr val="tx1"/>
              </a:solidFill>
              <a:effectLst/>
              <a:uLnTx/>
              <a:uFillTx/>
              <a:latin typeface="標楷體" panose="03000509000000000000" pitchFamily="65" charset="-120"/>
              <a:ea typeface="標楷體" panose="03000509000000000000" pitchFamily="65" charset="-120"/>
              <a:cs typeface="+mn-cs"/>
            </a:endParaRPr>
          </a:p>
          <a:p>
            <a:pPr marL="0" marR="0" lvl="0" indent="0" algn="l" defTabSz="914400" rtl="0" eaLnBrk="1" fontAlgn="auto" latinLnBrk="0" hangingPunct="1">
              <a:lnSpc>
                <a:spcPct val="120000"/>
              </a:lnSpc>
              <a:spcBef>
                <a:spcPts val="1000"/>
              </a:spcBef>
              <a:spcAft>
                <a:spcPts val="0"/>
              </a:spcAft>
              <a:buClr>
                <a:schemeClr val="accent1"/>
              </a:buClr>
              <a:buSzPct val="160000"/>
              <a:buFont typeface="Arial" panose="020B0604020202020204" pitchFamily="34" charset="0"/>
              <a:buNone/>
              <a:defRPr/>
            </a:pPr>
            <a:endParaRPr kumimoji="0" lang="en-US" altLang="zh-TW" sz="2400" b="0" i="0" u="none" strike="noStrike" kern="1200" cap="all" spc="-50" normalizeH="0" baseline="0" noProof="0" dirty="0">
              <a:ln>
                <a:noFill/>
              </a:ln>
              <a:solidFill>
                <a:schemeClr val="tx1"/>
              </a:solidFill>
              <a:effectLst/>
              <a:uLnTx/>
              <a:uFillTx/>
              <a:latin typeface="標楷體" panose="03000509000000000000" pitchFamily="65" charset="-120"/>
              <a:ea typeface="標楷體" panose="03000509000000000000" pitchFamily="65" charset="-120"/>
              <a:cs typeface="+mn-cs"/>
            </a:endParaRPr>
          </a:p>
          <a:p>
            <a:pPr marL="0" marR="0" lvl="0" indent="0" algn="l" defTabSz="914400" rtl="0" eaLnBrk="1" fontAlgn="auto" latinLnBrk="0" hangingPunct="1">
              <a:lnSpc>
                <a:spcPct val="120000"/>
              </a:lnSpc>
              <a:spcBef>
                <a:spcPts val="1000"/>
              </a:spcBef>
              <a:spcAft>
                <a:spcPts val="0"/>
              </a:spcAft>
              <a:buClr>
                <a:schemeClr val="accent1"/>
              </a:buClr>
              <a:buSzPct val="160000"/>
              <a:buFont typeface="Arial" panose="020B0604020202020204" pitchFamily="34" charset="0"/>
              <a:buNone/>
              <a:defRPr/>
            </a:pPr>
            <a:r>
              <a:rPr kumimoji="0" lang="zh-TW" altLang="en-US" sz="2400" b="0" i="0" u="none" strike="noStrike" kern="1200" cap="all" spc="-50" normalizeH="0" baseline="0" noProof="0" dirty="0">
                <a:ln>
                  <a:noFill/>
                </a:ln>
                <a:solidFill>
                  <a:schemeClr val="tx1"/>
                </a:solidFill>
                <a:effectLst/>
                <a:uLnTx/>
                <a:uFillTx/>
                <a:latin typeface="標楷體" panose="03000509000000000000" pitchFamily="65" charset="-120"/>
                <a:ea typeface="標楷體" panose="03000509000000000000" pitchFamily="65" charset="-120"/>
                <a:cs typeface="+mn-cs"/>
              </a:rPr>
              <a:t>步驟三：選擇</a:t>
            </a:r>
            <a:r>
              <a:rPr kumimoji="0" lang="en-US" altLang="zh-TW" sz="2400" b="0" i="0" u="none" strike="noStrike" kern="1200" cap="all" spc="-50" normalizeH="0" baseline="0" noProof="0" dirty="0">
                <a:ln>
                  <a:noFill/>
                </a:ln>
                <a:solidFill>
                  <a:schemeClr val="tx1"/>
                </a:solidFill>
                <a:effectLst/>
                <a:uLnTx/>
                <a:uFillTx/>
                <a:latin typeface="標楷體" panose="03000509000000000000" pitchFamily="65" charset="-120"/>
                <a:ea typeface="標楷體" panose="03000509000000000000" pitchFamily="65" charset="-120"/>
                <a:cs typeface="+mn-cs"/>
              </a:rPr>
              <a:t>【</a:t>
            </a:r>
            <a:r>
              <a:rPr kumimoji="0" lang="zh-TW" altLang="en-US" sz="2400" b="0" i="0" u="none" strike="noStrike" kern="1200" cap="all" spc="-50" normalizeH="0" baseline="0" noProof="0" dirty="0">
                <a:ln>
                  <a:noFill/>
                </a:ln>
                <a:solidFill>
                  <a:schemeClr val="tx1"/>
                </a:solidFill>
                <a:effectLst/>
                <a:uLnTx/>
                <a:uFillTx/>
                <a:latin typeface="標楷體" panose="03000509000000000000" pitchFamily="65" charset="-120"/>
                <a:ea typeface="標楷體" panose="03000509000000000000" pitchFamily="65" charset="-120"/>
                <a:cs typeface="+mn-cs"/>
              </a:rPr>
              <a:t>麻醉</a:t>
            </a:r>
            <a:r>
              <a:rPr kumimoji="0" lang="en-US" altLang="zh-TW" sz="2400" b="0" i="0" u="none" strike="noStrike" kern="1200" cap="all" spc="-50" normalizeH="0" baseline="0" noProof="0" dirty="0">
                <a:ln>
                  <a:noFill/>
                </a:ln>
                <a:solidFill>
                  <a:schemeClr val="tx1"/>
                </a:solidFill>
                <a:effectLst/>
                <a:uLnTx/>
                <a:uFillTx/>
                <a:latin typeface="標楷體" panose="03000509000000000000" pitchFamily="65" charset="-120"/>
                <a:ea typeface="標楷體" panose="03000509000000000000" pitchFamily="65" charset="-120"/>
                <a:cs typeface="+mn-cs"/>
              </a:rPr>
              <a:t>】</a:t>
            </a:r>
            <a:r>
              <a:rPr kumimoji="0" lang="zh-TW" altLang="en-US" sz="2400" b="0" i="0" u="none" strike="noStrike" kern="1200" cap="all" spc="-50" normalizeH="0" baseline="0" noProof="0" dirty="0">
                <a:ln>
                  <a:noFill/>
                </a:ln>
                <a:solidFill>
                  <a:schemeClr val="tx1"/>
                </a:solidFill>
                <a:effectLst/>
                <a:uLnTx/>
                <a:uFillTx/>
                <a:latin typeface="標楷體" panose="03000509000000000000" pitchFamily="65" charset="-120"/>
                <a:ea typeface="標楷體" panose="03000509000000000000" pitchFamily="65" charset="-120"/>
                <a:cs typeface="+mn-cs"/>
              </a:rPr>
              <a:t>進入</a:t>
            </a:r>
            <a:r>
              <a:rPr kumimoji="0" lang="en-US" altLang="zh-TW" sz="2400" b="0" i="0" u="none" strike="noStrike" kern="1200" cap="all" spc="-50" normalizeH="0" baseline="0" noProof="0" dirty="0">
                <a:ln>
                  <a:noFill/>
                </a:ln>
                <a:solidFill>
                  <a:schemeClr val="tx1"/>
                </a:solidFill>
                <a:effectLst/>
                <a:uLnTx/>
                <a:uFillTx/>
                <a:latin typeface="標楷體" panose="03000509000000000000" pitchFamily="65" charset="-120"/>
                <a:ea typeface="標楷體" panose="03000509000000000000" pitchFamily="65" charset="-120"/>
                <a:cs typeface="+mn-cs"/>
              </a:rPr>
              <a:t>〔</a:t>
            </a:r>
            <a:r>
              <a:rPr kumimoji="0" lang="zh-TW" altLang="en-US" sz="2400" b="0" i="0" u="none" strike="noStrike" kern="1200" cap="all" spc="-50" normalizeH="0" baseline="0" noProof="0" dirty="0">
                <a:ln>
                  <a:noFill/>
                </a:ln>
                <a:solidFill>
                  <a:schemeClr val="tx1"/>
                </a:solidFill>
                <a:effectLst/>
                <a:uLnTx/>
                <a:uFillTx/>
                <a:latin typeface="標楷體" panose="03000509000000000000" pitchFamily="65" charset="-120"/>
                <a:ea typeface="標楷體" panose="03000509000000000000" pitchFamily="65" charset="-120"/>
                <a:cs typeface="+mn-cs"/>
              </a:rPr>
              <a:t>病患基本資料</a:t>
            </a:r>
            <a:r>
              <a:rPr kumimoji="0" lang="en-US" altLang="zh-TW" sz="2400" b="0" i="0" u="none" strike="noStrike" kern="1200" cap="all" spc="-50" normalizeH="0" baseline="0" noProof="0" dirty="0">
                <a:ln>
                  <a:noFill/>
                </a:ln>
                <a:solidFill>
                  <a:schemeClr val="tx1"/>
                </a:solidFill>
                <a:effectLst/>
                <a:uLnTx/>
                <a:uFillTx/>
                <a:latin typeface="標楷體" panose="03000509000000000000" pitchFamily="65" charset="-120"/>
                <a:ea typeface="標楷體" panose="03000509000000000000" pitchFamily="65" charset="-120"/>
                <a:cs typeface="+mn-cs"/>
              </a:rPr>
              <a:t>〕</a:t>
            </a:r>
            <a:r>
              <a:rPr kumimoji="0" lang="zh-TW" altLang="en-US" sz="2400" b="0" i="0" u="none" strike="noStrike" kern="1200" cap="all" spc="-50" normalizeH="0" baseline="0" noProof="0" dirty="0">
                <a:ln>
                  <a:noFill/>
                </a:ln>
                <a:solidFill>
                  <a:schemeClr val="tx1"/>
                </a:solidFill>
                <a:effectLst/>
                <a:uLnTx/>
                <a:uFillTx/>
                <a:latin typeface="標楷體" panose="03000509000000000000" pitchFamily="65" charset="-120"/>
                <a:ea typeface="標楷體" panose="03000509000000000000" pitchFamily="65" charset="-120"/>
                <a:cs typeface="+mn-cs"/>
              </a:rPr>
              <a:t>→</a:t>
            </a:r>
            <a:endParaRPr kumimoji="0" lang="en-US" altLang="zh-TW" sz="2400" b="0" i="0" u="none" strike="noStrike" kern="1200" cap="all" spc="-50" normalizeH="0" baseline="0" noProof="0" dirty="0">
              <a:ln>
                <a:noFill/>
              </a:ln>
              <a:solidFill>
                <a:schemeClr val="tx1"/>
              </a:solidFill>
              <a:effectLst/>
              <a:uLnTx/>
              <a:uFillTx/>
              <a:latin typeface="標楷體" panose="03000509000000000000" pitchFamily="65" charset="-120"/>
              <a:ea typeface="標楷體" panose="03000509000000000000" pitchFamily="65" charset="-120"/>
              <a:cs typeface="+mn-cs"/>
            </a:endParaRPr>
          </a:p>
          <a:p>
            <a:pPr marL="0" marR="0" lvl="0" indent="0" algn="l" defTabSz="914400" rtl="0" eaLnBrk="1" fontAlgn="auto" latinLnBrk="0" hangingPunct="1">
              <a:lnSpc>
                <a:spcPct val="120000"/>
              </a:lnSpc>
              <a:spcBef>
                <a:spcPts val="1000"/>
              </a:spcBef>
              <a:spcAft>
                <a:spcPts val="0"/>
              </a:spcAft>
              <a:buClr>
                <a:schemeClr val="accent1"/>
              </a:buClr>
              <a:buSzPct val="160000"/>
              <a:buFont typeface="Arial" panose="020B0604020202020204" pitchFamily="34" charset="0"/>
              <a:buNone/>
              <a:defRPr/>
            </a:pPr>
            <a:r>
              <a:rPr kumimoji="0" lang="en-US" altLang="zh-TW" sz="2400" b="0" i="0" u="none" strike="noStrike" kern="1200" cap="all" spc="-50" normalizeH="0" baseline="0" noProof="0" dirty="0">
                <a:ln>
                  <a:noFill/>
                </a:ln>
                <a:solidFill>
                  <a:schemeClr val="tx1"/>
                </a:solidFill>
                <a:effectLst/>
                <a:uLnTx/>
                <a:uFillTx/>
                <a:latin typeface="標楷體" panose="03000509000000000000" pitchFamily="65" charset="-120"/>
                <a:ea typeface="標楷體" panose="03000509000000000000" pitchFamily="65" charset="-120"/>
                <a:cs typeface="+mn-cs"/>
              </a:rPr>
              <a:t>〔</a:t>
            </a:r>
            <a:r>
              <a:rPr kumimoji="0" lang="zh-TW" altLang="en-US" sz="2400" b="0" i="0" u="none" strike="noStrike" kern="1200" cap="all" spc="-50" normalizeH="0" baseline="0" noProof="0" dirty="0">
                <a:ln>
                  <a:noFill/>
                </a:ln>
                <a:solidFill>
                  <a:schemeClr val="tx1"/>
                </a:solidFill>
                <a:effectLst/>
                <a:uLnTx/>
                <a:uFillTx/>
                <a:latin typeface="標楷體" panose="03000509000000000000" pitchFamily="65" charset="-120"/>
                <a:ea typeface="標楷體" panose="03000509000000000000" pitchFamily="65" charset="-120"/>
                <a:cs typeface="+mn-cs"/>
              </a:rPr>
              <a:t>現況資料</a:t>
            </a:r>
            <a:r>
              <a:rPr kumimoji="0" lang="en-US" altLang="zh-TW" sz="2400" b="0" i="0" u="none" strike="noStrike" kern="1200" cap="all" spc="-50" normalizeH="0" baseline="0" noProof="0" dirty="0">
                <a:ln>
                  <a:noFill/>
                </a:ln>
                <a:solidFill>
                  <a:schemeClr val="tx1"/>
                </a:solidFill>
                <a:effectLst/>
                <a:uLnTx/>
                <a:uFillTx/>
                <a:latin typeface="標楷體" panose="03000509000000000000" pitchFamily="65" charset="-120"/>
                <a:ea typeface="標楷體" panose="03000509000000000000" pitchFamily="65" charset="-120"/>
                <a:cs typeface="+mn-cs"/>
              </a:rPr>
              <a:t>〕</a:t>
            </a:r>
          </a:p>
          <a:p>
            <a:pPr marL="0" marR="0" lvl="0" indent="0" algn="l" defTabSz="914400" rtl="0" eaLnBrk="1" fontAlgn="auto" latinLnBrk="0" hangingPunct="1">
              <a:lnSpc>
                <a:spcPct val="120000"/>
              </a:lnSpc>
              <a:spcBef>
                <a:spcPts val="1000"/>
              </a:spcBef>
              <a:spcAft>
                <a:spcPts val="0"/>
              </a:spcAft>
              <a:buClr>
                <a:schemeClr val="accent1"/>
              </a:buClr>
              <a:buSzPct val="160000"/>
              <a:buFont typeface="Arial" panose="020B0604020202020204" pitchFamily="34" charset="0"/>
              <a:buNone/>
              <a:defRPr/>
            </a:pPr>
            <a:endParaRPr kumimoji="0" lang="zh-TW" altLang="en-US" sz="2400" b="0" i="0" u="none" strike="noStrike" kern="1200" cap="all" spc="-50" normalizeH="0" baseline="0" noProof="0" dirty="0">
              <a:ln>
                <a:noFill/>
              </a:ln>
              <a:solidFill>
                <a:schemeClr val="tx1"/>
              </a:solidFill>
              <a:effectLst/>
              <a:uLnTx/>
              <a:uFillTx/>
              <a:latin typeface="標楷體" panose="03000509000000000000" pitchFamily="65" charset="-120"/>
              <a:ea typeface="標楷體" panose="03000509000000000000" pitchFamily="65" charset="-120"/>
              <a:cs typeface="+mn-cs"/>
            </a:endParaRPr>
          </a:p>
        </p:txBody>
      </p:sp>
      <p:pic>
        <p:nvPicPr>
          <p:cNvPr id="9219" name="Image 35"/>
          <p:cNvPicPr/>
          <p:nvPr/>
        </p:nvPicPr>
        <p:blipFill>
          <a:blip r:embed="rId2"/>
          <a:srcRect r="7115" b="20921"/>
          <a:stretch>
            <a:fillRect/>
          </a:stretch>
        </p:blipFill>
        <p:spPr>
          <a:xfrm>
            <a:off x="7738110" y="3062288"/>
            <a:ext cx="3240088" cy="1909762"/>
          </a:xfrm>
          <a:prstGeom prst="rect">
            <a:avLst/>
          </a:prstGeom>
          <a:noFill/>
          <a:ln w="9525">
            <a:noFill/>
          </a:ln>
        </p:spPr>
      </p:pic>
      <p:pic>
        <p:nvPicPr>
          <p:cNvPr id="9220" name="Image 33"/>
          <p:cNvPicPr/>
          <p:nvPr/>
        </p:nvPicPr>
        <p:blipFill>
          <a:blip r:embed="rId3"/>
          <a:srcRect l="11121" t="-2" r="11998" b="21613"/>
          <a:stretch>
            <a:fillRect/>
          </a:stretch>
        </p:blipFill>
        <p:spPr>
          <a:xfrm>
            <a:off x="8652828" y="528638"/>
            <a:ext cx="2325687" cy="1909762"/>
          </a:xfrm>
          <a:prstGeom prst="rect">
            <a:avLst/>
          </a:prstGeom>
          <a:noFill/>
          <a:ln w="9525">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sz="quarter" idx="13"/>
          </p:nvPr>
        </p:nvSpPr>
        <p:spPr>
          <a:xfrm>
            <a:off x="509588" y="531813"/>
            <a:ext cx="10394950" cy="4835525"/>
          </a:xfrm>
        </p:spPr>
        <p:txBody>
          <a:bodyPr vert="horz" lIns="91440" tIns="45720" rIns="91440" bIns="45720" rtlCol="0" anchor="ctr">
            <a:normAutofit/>
          </a:bodyPr>
          <a:lstStyle/>
          <a:p>
            <a:pPr marL="0" marR="0" lvl="0" indent="0" algn="l" defTabSz="914400" rtl="0" eaLnBrk="1" fontAlgn="auto" latinLnBrk="0" hangingPunct="1">
              <a:lnSpc>
                <a:spcPct val="120000"/>
              </a:lnSpc>
              <a:spcBef>
                <a:spcPts val="1000"/>
              </a:spcBef>
              <a:spcAft>
                <a:spcPts val="0"/>
              </a:spcAft>
              <a:buClr>
                <a:schemeClr val="accent1"/>
              </a:buClr>
              <a:buSzPct val="160000"/>
              <a:buFont typeface="Arial" panose="020B0604020202020204" pitchFamily="34" charset="0"/>
              <a:buNone/>
              <a:defRPr/>
            </a:pPr>
            <a:endParaRPr kumimoji="0" lang="en-US" altLang="zh-TW" sz="2000" b="0" i="0" u="none" strike="noStrike" kern="1200" cap="all" spc="-50" normalizeH="0" baseline="0" noProof="0" dirty="0">
              <a:ln>
                <a:noFill/>
              </a:ln>
              <a:solidFill>
                <a:schemeClr val="tx1"/>
              </a:solidFill>
              <a:effectLst/>
              <a:uLnTx/>
              <a:uFillTx/>
              <a:latin typeface="標楷體" panose="03000509000000000000" pitchFamily="65" charset="-120"/>
              <a:ea typeface="標楷體" panose="03000509000000000000" pitchFamily="65" charset="-120"/>
              <a:cs typeface="細明體" panose="02020509000000000000" pitchFamily="49" charset="-120"/>
            </a:endParaRPr>
          </a:p>
          <a:p>
            <a:pPr marL="0" marR="0" lvl="0" indent="0" algn="l" defTabSz="914400" rtl="0" eaLnBrk="1" fontAlgn="auto" latinLnBrk="0" hangingPunct="1">
              <a:lnSpc>
                <a:spcPct val="120000"/>
              </a:lnSpc>
              <a:spcBef>
                <a:spcPts val="1000"/>
              </a:spcBef>
              <a:spcAft>
                <a:spcPts val="0"/>
              </a:spcAft>
              <a:buClr>
                <a:schemeClr val="accent1"/>
              </a:buClr>
              <a:buSzPct val="160000"/>
              <a:buFont typeface="Arial" panose="020B0604020202020204" pitchFamily="34" charset="0"/>
              <a:buNone/>
              <a:defRPr/>
            </a:pPr>
            <a:r>
              <a:rPr kumimoji="0" lang="zh-TW" altLang="en-US" sz="2400" b="0" i="0" u="none" strike="noStrike" kern="1200" cap="all" spc="-50" normalizeH="0" baseline="0" noProof="0" dirty="0">
                <a:ln>
                  <a:noFill/>
                </a:ln>
                <a:solidFill>
                  <a:schemeClr val="tx1"/>
                </a:solidFill>
                <a:effectLst/>
                <a:uLnTx/>
                <a:uFillTx/>
                <a:latin typeface="標楷體" panose="03000509000000000000" pitchFamily="65" charset="-120"/>
                <a:ea typeface="標楷體" panose="03000509000000000000" pitchFamily="65" charset="-120"/>
                <a:cs typeface="細明體" panose="02020509000000000000" pitchFamily="49" charset="-120"/>
              </a:rPr>
              <a:t>步驟四：從輸血辨識點選進入輸血系統</a:t>
            </a:r>
            <a:endParaRPr kumimoji="0" lang="en-US" altLang="zh-TW" sz="2400" b="0" i="0" u="none" strike="noStrike" kern="1200" cap="all" spc="-50" normalizeH="0" baseline="0" noProof="0" dirty="0">
              <a:ln>
                <a:noFill/>
              </a:ln>
              <a:solidFill>
                <a:schemeClr val="tx1"/>
              </a:solidFill>
              <a:effectLst/>
              <a:uLnTx/>
              <a:uFillTx/>
              <a:latin typeface="標楷體" panose="03000509000000000000" pitchFamily="65" charset="-120"/>
              <a:ea typeface="標楷體" panose="03000509000000000000" pitchFamily="65" charset="-120"/>
              <a:cs typeface="細明體" panose="02020509000000000000" pitchFamily="49" charset="-120"/>
            </a:endParaRPr>
          </a:p>
          <a:p>
            <a:pPr marL="0" marR="0" lvl="0" indent="0" algn="l" defTabSz="914400" rtl="0" eaLnBrk="1" fontAlgn="auto" latinLnBrk="0" hangingPunct="1">
              <a:lnSpc>
                <a:spcPct val="120000"/>
              </a:lnSpc>
              <a:spcBef>
                <a:spcPts val="1000"/>
              </a:spcBef>
              <a:spcAft>
                <a:spcPts val="0"/>
              </a:spcAft>
              <a:buClr>
                <a:schemeClr val="accent1"/>
              </a:buClr>
              <a:buSzPct val="160000"/>
              <a:buFont typeface="Arial" panose="020B0604020202020204" pitchFamily="34" charset="0"/>
              <a:buNone/>
              <a:defRPr/>
            </a:pPr>
            <a:endParaRPr kumimoji="0" lang="en-US" altLang="zh-TW" sz="2400" b="0" i="0" u="none" strike="noStrike" kern="1200" cap="all" spc="-50" normalizeH="0" baseline="0" noProof="0" dirty="0">
              <a:ln>
                <a:noFill/>
              </a:ln>
              <a:solidFill>
                <a:schemeClr val="tx1"/>
              </a:solidFill>
              <a:effectLst/>
              <a:uLnTx/>
              <a:uFillTx/>
              <a:latin typeface="標楷體" panose="03000509000000000000" pitchFamily="65" charset="-120"/>
              <a:ea typeface="標楷體" panose="03000509000000000000" pitchFamily="65" charset="-120"/>
              <a:cs typeface="細明體" panose="02020509000000000000" pitchFamily="49" charset="-120"/>
            </a:endParaRPr>
          </a:p>
          <a:p>
            <a:pPr marL="0" marR="0" lvl="0" indent="0" algn="l" defTabSz="914400" rtl="0" eaLnBrk="1" fontAlgn="auto" latinLnBrk="0" hangingPunct="1">
              <a:lnSpc>
                <a:spcPct val="120000"/>
              </a:lnSpc>
              <a:spcBef>
                <a:spcPts val="1000"/>
              </a:spcBef>
              <a:spcAft>
                <a:spcPts val="0"/>
              </a:spcAft>
              <a:buClr>
                <a:schemeClr val="accent1"/>
              </a:buClr>
              <a:buSzPct val="160000"/>
              <a:buFont typeface="Arial" panose="020B0604020202020204" pitchFamily="34" charset="0"/>
              <a:buNone/>
              <a:defRPr/>
            </a:pPr>
            <a:r>
              <a:rPr kumimoji="0" lang="zh-TW" altLang="en-US" sz="2400" b="0" i="0" u="none" strike="noStrike" kern="1200" cap="all" spc="-50" normalizeH="0" baseline="0" noProof="0" dirty="0">
                <a:ln>
                  <a:noFill/>
                </a:ln>
                <a:solidFill>
                  <a:schemeClr val="tx1"/>
                </a:solidFill>
                <a:effectLst/>
                <a:uLnTx/>
                <a:uFillTx/>
                <a:latin typeface="標楷體" panose="03000509000000000000" pitchFamily="65" charset="-120"/>
                <a:ea typeface="標楷體" panose="03000509000000000000" pitchFamily="65" charset="-120"/>
                <a:cs typeface="細明體" panose="02020509000000000000" pitchFamily="49" charset="-120"/>
              </a:rPr>
              <a:t>步驟五：掃描前準備執行麻醉護理師身分證條碼、病人</a:t>
            </a:r>
            <a:endParaRPr kumimoji="0" lang="en-US" altLang="zh-TW" sz="2400" b="0" i="0" u="none" strike="noStrike" kern="1200" cap="all" spc="-50" normalizeH="0" baseline="0" noProof="0" dirty="0">
              <a:ln>
                <a:noFill/>
              </a:ln>
              <a:solidFill>
                <a:schemeClr val="tx1"/>
              </a:solidFill>
              <a:effectLst/>
              <a:uLnTx/>
              <a:uFillTx/>
              <a:latin typeface="標楷體" panose="03000509000000000000" pitchFamily="65" charset="-120"/>
              <a:ea typeface="標楷體" panose="03000509000000000000" pitchFamily="65" charset="-120"/>
              <a:cs typeface="細明體" panose="02020509000000000000" pitchFamily="49" charset="-120"/>
            </a:endParaRPr>
          </a:p>
          <a:p>
            <a:pPr marL="0" marR="0" lvl="0" indent="0" algn="l" defTabSz="914400" rtl="0" eaLnBrk="1" fontAlgn="auto" latinLnBrk="0" hangingPunct="1">
              <a:lnSpc>
                <a:spcPct val="120000"/>
              </a:lnSpc>
              <a:spcBef>
                <a:spcPts val="1000"/>
              </a:spcBef>
              <a:spcAft>
                <a:spcPts val="0"/>
              </a:spcAft>
              <a:buClr>
                <a:schemeClr val="accent1"/>
              </a:buClr>
              <a:buSzPct val="160000"/>
              <a:buFont typeface="Arial" panose="020B0604020202020204" pitchFamily="34" charset="0"/>
              <a:buNone/>
              <a:defRPr/>
            </a:pPr>
            <a:r>
              <a:rPr kumimoji="0" lang="zh-TW" altLang="en-US" sz="2400" b="0" i="0" u="none" strike="noStrike" kern="1200" cap="all" spc="-50" normalizeH="0" baseline="0" noProof="0" dirty="0">
                <a:ln>
                  <a:noFill/>
                </a:ln>
                <a:solidFill>
                  <a:schemeClr val="tx1"/>
                </a:solidFill>
                <a:effectLst/>
                <a:uLnTx/>
                <a:uFillTx/>
                <a:latin typeface="標楷體" panose="03000509000000000000" pitchFamily="65" charset="-120"/>
                <a:ea typeface="標楷體" panose="03000509000000000000" pitchFamily="65" charset="-120"/>
                <a:cs typeface="細明體" panose="02020509000000000000" pitchFamily="49" charset="-120"/>
              </a:rPr>
              <a:t>病歷號、血袋上</a:t>
            </a:r>
            <a:r>
              <a:rPr kumimoji="0" lang="en-US" altLang="zh-TW" sz="2400" b="0" i="0" u="none" strike="noStrike" kern="1200" cap="all" spc="0" normalizeH="0" baseline="0" noProof="0" dirty="0">
                <a:ln>
                  <a:noFill/>
                </a:ln>
                <a:solidFill>
                  <a:schemeClr val="tx1"/>
                </a:solidFill>
                <a:effectLst/>
                <a:uLnTx/>
                <a:uFillTx/>
                <a:latin typeface="標楷體" panose="03000509000000000000" pitchFamily="65" charset="-120"/>
                <a:ea typeface="標楷體" panose="03000509000000000000" pitchFamily="65" charset="-120"/>
                <a:cs typeface="細明體" panose="02020509000000000000" pitchFamily="49" charset="-120"/>
              </a:rPr>
              <a:t>Barcode</a:t>
            </a:r>
          </a:p>
          <a:p>
            <a:pPr marL="0" marR="0" lvl="0" indent="0" algn="just" defTabSz="914400" rtl="0" eaLnBrk="1" fontAlgn="auto" latinLnBrk="0" hangingPunct="1">
              <a:lnSpc>
                <a:spcPct val="120000"/>
              </a:lnSpc>
              <a:spcBef>
                <a:spcPts val="1000"/>
              </a:spcBef>
              <a:spcAft>
                <a:spcPts val="0"/>
              </a:spcAft>
              <a:buClr>
                <a:schemeClr val="accent1"/>
              </a:buClr>
              <a:buSzPct val="160000"/>
              <a:buFont typeface="Arial" panose="020B0604020202020204" pitchFamily="34" charset="0"/>
              <a:buNone/>
              <a:defRPr/>
            </a:pPr>
            <a:endParaRPr kumimoji="0" lang="en-US" altLang="zh-TW" sz="2400" b="0" i="0" u="none" strike="noStrike" kern="1200" cap="all" spc="-50" normalizeH="0" baseline="0" noProof="0" dirty="0">
              <a:ln>
                <a:noFill/>
              </a:ln>
              <a:solidFill>
                <a:schemeClr val="tx1"/>
              </a:solidFill>
              <a:effectLst/>
              <a:uLnTx/>
              <a:uFillTx/>
              <a:latin typeface="標楷體" panose="03000509000000000000" pitchFamily="65" charset="-120"/>
              <a:ea typeface="標楷體" panose="03000509000000000000" pitchFamily="65" charset="-120"/>
              <a:cs typeface="細明體" panose="02020509000000000000" pitchFamily="49" charset="-120"/>
            </a:endParaRPr>
          </a:p>
          <a:p>
            <a:pPr marL="0" marR="0" lvl="0" indent="0" algn="l" defTabSz="914400" rtl="0" eaLnBrk="1" fontAlgn="auto" latinLnBrk="0" hangingPunct="1">
              <a:lnSpc>
                <a:spcPct val="120000"/>
              </a:lnSpc>
              <a:spcBef>
                <a:spcPts val="1000"/>
              </a:spcBef>
              <a:spcAft>
                <a:spcPts val="0"/>
              </a:spcAft>
              <a:buClr>
                <a:schemeClr val="accent1"/>
              </a:buClr>
              <a:buSzPct val="160000"/>
              <a:buFont typeface="Arial" panose="020B0604020202020204" pitchFamily="34" charset="0"/>
              <a:buNone/>
              <a:defRPr/>
            </a:pPr>
            <a:r>
              <a:rPr kumimoji="0" lang="zh-TW" altLang="en-US" sz="2400" b="0" i="0" u="none" strike="noStrike" kern="1200" cap="all" spc="-50" normalizeH="0" baseline="0" noProof="0" dirty="0">
                <a:ln>
                  <a:noFill/>
                </a:ln>
                <a:solidFill>
                  <a:schemeClr val="tx1"/>
                </a:solidFill>
                <a:effectLst/>
                <a:uLnTx/>
                <a:uFillTx/>
                <a:latin typeface="標楷體" panose="03000509000000000000" pitchFamily="65" charset="-120"/>
                <a:ea typeface="標楷體" panose="03000509000000000000" pitchFamily="65" charset="-120"/>
                <a:cs typeface="細明體" panose="02020509000000000000" pitchFamily="49" charset="-120"/>
              </a:rPr>
              <a:t>步驟六：輸血前在此欄位掃描輸入麻醉護理師</a:t>
            </a:r>
            <a:r>
              <a:rPr kumimoji="0" lang="zh-TW" altLang="en-US" sz="2400" b="0" i="0" u="none" strike="noStrike" kern="1200" cap="all" spc="-50" normalizeH="0" baseline="0" noProof="0" dirty="0">
                <a:ln>
                  <a:noFill/>
                </a:ln>
                <a:solidFill>
                  <a:schemeClr val="accent1"/>
                </a:solidFill>
                <a:effectLst/>
                <a:uLnTx/>
                <a:uFillTx/>
                <a:latin typeface="標楷體" panose="03000509000000000000" pitchFamily="65" charset="-120"/>
                <a:ea typeface="標楷體" panose="03000509000000000000" pitchFamily="65" charset="-120"/>
                <a:cs typeface="細明體" panose="02020509000000000000" pitchFamily="49" charset="-120"/>
              </a:rPr>
              <a:t>身分證條</a:t>
            </a:r>
            <a:endParaRPr kumimoji="0" lang="en-US" altLang="zh-TW" sz="2400" b="0" i="0" u="none" strike="noStrike" kern="1200" cap="all" spc="-50" normalizeH="0" baseline="0" noProof="0" dirty="0">
              <a:ln>
                <a:noFill/>
              </a:ln>
              <a:solidFill>
                <a:schemeClr val="accent1"/>
              </a:solidFill>
              <a:effectLst/>
              <a:uLnTx/>
              <a:uFillTx/>
              <a:latin typeface="標楷體" panose="03000509000000000000" pitchFamily="65" charset="-120"/>
              <a:ea typeface="標楷體" panose="03000509000000000000" pitchFamily="65" charset="-120"/>
              <a:cs typeface="細明體" panose="02020509000000000000" pitchFamily="49" charset="-120"/>
            </a:endParaRPr>
          </a:p>
          <a:p>
            <a:pPr marL="0" marR="0" lvl="0" indent="0" algn="l" defTabSz="914400" rtl="0" eaLnBrk="1" fontAlgn="auto" latinLnBrk="0" hangingPunct="1">
              <a:lnSpc>
                <a:spcPct val="120000"/>
              </a:lnSpc>
              <a:spcBef>
                <a:spcPts val="1000"/>
              </a:spcBef>
              <a:spcAft>
                <a:spcPts val="0"/>
              </a:spcAft>
              <a:buClr>
                <a:schemeClr val="accent1"/>
              </a:buClr>
              <a:buSzPct val="160000"/>
              <a:buFont typeface="Arial" panose="020B0604020202020204" pitchFamily="34" charset="0"/>
              <a:buNone/>
              <a:defRPr/>
            </a:pPr>
            <a:r>
              <a:rPr kumimoji="0" lang="zh-TW" altLang="en-US" sz="2400" b="0" i="0" u="none" strike="noStrike" kern="1200" cap="all" spc="-50" normalizeH="0" baseline="0" noProof="0" dirty="0">
                <a:ln>
                  <a:noFill/>
                </a:ln>
                <a:solidFill>
                  <a:schemeClr val="accent1"/>
                </a:solidFill>
                <a:effectLst/>
                <a:uLnTx/>
                <a:uFillTx/>
                <a:latin typeface="標楷體" panose="03000509000000000000" pitchFamily="65" charset="-120"/>
                <a:ea typeface="標楷體" panose="03000509000000000000" pitchFamily="65" charset="-120"/>
                <a:cs typeface="細明體" panose="02020509000000000000" pitchFamily="49" charset="-120"/>
              </a:rPr>
              <a:t>碼</a:t>
            </a:r>
            <a:r>
              <a:rPr kumimoji="0" lang="zh-TW" altLang="en-US" sz="2400" b="0" i="0" u="none" strike="noStrike" kern="1200" cap="all" spc="-50" normalizeH="0" baseline="0" noProof="0" dirty="0">
                <a:ln>
                  <a:noFill/>
                </a:ln>
                <a:solidFill>
                  <a:schemeClr val="tx1"/>
                </a:solidFill>
                <a:effectLst/>
                <a:uLnTx/>
                <a:uFillTx/>
                <a:latin typeface="標楷體" panose="03000509000000000000" pitchFamily="65" charset="-120"/>
                <a:ea typeface="標楷體" panose="03000509000000000000" pitchFamily="65" charset="-120"/>
                <a:cs typeface="細明體" panose="02020509000000000000" pitchFamily="49" charset="-120"/>
              </a:rPr>
              <a:t>、</a:t>
            </a:r>
            <a:r>
              <a:rPr kumimoji="0" lang="zh-TW" altLang="en-US" sz="2400" b="0" i="0" u="none" strike="noStrike" kern="1200" cap="all" spc="-50" normalizeH="0" baseline="0" noProof="0" dirty="0">
                <a:ln>
                  <a:noFill/>
                </a:ln>
                <a:solidFill>
                  <a:schemeClr val="accent1"/>
                </a:solidFill>
                <a:effectLst/>
                <a:uLnTx/>
                <a:uFillTx/>
                <a:latin typeface="標楷體" panose="03000509000000000000" pitchFamily="65" charset="-120"/>
                <a:ea typeface="標楷體" panose="03000509000000000000" pitchFamily="65" charset="-120"/>
                <a:cs typeface="細明體" panose="02020509000000000000" pitchFamily="49" charset="-120"/>
              </a:rPr>
              <a:t>病人病歷號</a:t>
            </a:r>
            <a:r>
              <a:rPr kumimoji="0" lang="zh-TW" altLang="en-US" sz="2400" b="0" i="0" u="none" strike="noStrike" kern="1200" cap="all" spc="-50" normalizeH="0" baseline="0" noProof="0" dirty="0">
                <a:ln>
                  <a:noFill/>
                </a:ln>
                <a:solidFill>
                  <a:schemeClr val="tx1"/>
                </a:solidFill>
                <a:effectLst/>
                <a:uLnTx/>
                <a:uFillTx/>
                <a:latin typeface="標楷體" panose="03000509000000000000" pitchFamily="65" charset="-120"/>
                <a:ea typeface="標楷體" panose="03000509000000000000" pitchFamily="65" charset="-120"/>
                <a:cs typeface="細明體" panose="02020509000000000000" pitchFamily="49" charset="-120"/>
              </a:rPr>
              <a:t>、</a:t>
            </a:r>
            <a:r>
              <a:rPr kumimoji="0" lang="zh-TW" altLang="en-US" sz="2400" b="0" i="0" u="none" strike="noStrike" kern="1200" cap="all" spc="-50" normalizeH="0" baseline="0" noProof="0" dirty="0">
                <a:ln>
                  <a:noFill/>
                </a:ln>
                <a:solidFill>
                  <a:schemeClr val="accent1"/>
                </a:solidFill>
                <a:effectLst/>
                <a:uLnTx/>
                <a:uFillTx/>
                <a:latin typeface="標楷體" panose="03000509000000000000" pitchFamily="65" charset="-120"/>
                <a:ea typeface="標楷體" panose="03000509000000000000" pitchFamily="65" charset="-120"/>
                <a:cs typeface="細明體" panose="02020509000000000000" pitchFamily="49" charset="-120"/>
              </a:rPr>
              <a:t>血袋上</a:t>
            </a:r>
            <a:r>
              <a:rPr kumimoji="0" lang="en-US" altLang="zh-TW" sz="2400" b="0" i="0" u="none" strike="noStrike" kern="1200" cap="all" spc="0" normalizeH="0" baseline="0" noProof="0" dirty="0">
                <a:ln>
                  <a:noFill/>
                </a:ln>
                <a:solidFill>
                  <a:schemeClr val="accent1"/>
                </a:solidFill>
                <a:effectLst/>
                <a:uLnTx/>
                <a:uFillTx/>
                <a:latin typeface="標楷體" panose="03000509000000000000" pitchFamily="65" charset="-120"/>
                <a:ea typeface="標楷體" panose="03000509000000000000" pitchFamily="65" charset="-120"/>
                <a:cs typeface="細明體" panose="02020509000000000000" pitchFamily="49" charset="-120"/>
              </a:rPr>
              <a:t>Barcode</a:t>
            </a:r>
          </a:p>
          <a:p>
            <a:pPr marL="0" marR="0" lvl="0" indent="0" algn="just" defTabSz="914400" rtl="0" eaLnBrk="1" fontAlgn="auto" latinLnBrk="0" hangingPunct="1">
              <a:lnSpc>
                <a:spcPct val="120000"/>
              </a:lnSpc>
              <a:spcBef>
                <a:spcPts val="1000"/>
              </a:spcBef>
              <a:spcAft>
                <a:spcPts val="0"/>
              </a:spcAft>
              <a:buClr>
                <a:schemeClr val="accent1"/>
              </a:buClr>
              <a:buSzPct val="160000"/>
              <a:buFont typeface="Arial" panose="020B0604020202020204" pitchFamily="34" charset="0"/>
              <a:buNone/>
              <a:defRPr/>
            </a:pPr>
            <a:endParaRPr kumimoji="0" lang="zh-TW" altLang="en-US" sz="2000" b="0" i="0" u="none" strike="noStrike" kern="1200" cap="all" spc="0" normalizeH="0" baseline="0" noProof="0" dirty="0">
              <a:ln>
                <a:noFill/>
              </a:ln>
              <a:solidFill>
                <a:schemeClr val="tx1"/>
              </a:solidFill>
              <a:effectLst/>
              <a:uLnTx/>
              <a:uFillTx/>
              <a:latin typeface="+mn-lt"/>
              <a:ea typeface="+mn-ea"/>
              <a:cs typeface="+mn-cs"/>
            </a:endParaRPr>
          </a:p>
        </p:txBody>
      </p:sp>
      <p:pic>
        <p:nvPicPr>
          <p:cNvPr id="10243" name="Image 42"/>
          <p:cNvPicPr/>
          <p:nvPr/>
        </p:nvPicPr>
        <p:blipFill>
          <a:blip r:embed="rId2"/>
          <a:srcRect l="-2" r="-2252" b="21689"/>
          <a:stretch>
            <a:fillRect/>
          </a:stretch>
        </p:blipFill>
        <p:spPr>
          <a:xfrm>
            <a:off x="7920990" y="431800"/>
            <a:ext cx="3881438" cy="2574925"/>
          </a:xfrm>
          <a:prstGeom prst="rect">
            <a:avLst/>
          </a:prstGeom>
          <a:noFill/>
          <a:ln w="9525">
            <a:noFill/>
          </a:ln>
        </p:spPr>
      </p:pic>
      <p:pic>
        <p:nvPicPr>
          <p:cNvPr id="10244" name="Image 40"/>
          <p:cNvPicPr/>
          <p:nvPr/>
        </p:nvPicPr>
        <p:blipFill>
          <a:blip r:embed="rId3"/>
          <a:srcRect b="24049"/>
          <a:stretch>
            <a:fillRect/>
          </a:stretch>
        </p:blipFill>
        <p:spPr>
          <a:xfrm>
            <a:off x="8040688" y="3429000"/>
            <a:ext cx="3641725" cy="2689225"/>
          </a:xfrm>
          <a:prstGeom prst="rect">
            <a:avLst/>
          </a:prstGeom>
          <a:noFill/>
          <a:ln w="9525">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sz="quarter" idx="13"/>
          </p:nvPr>
        </p:nvSpPr>
        <p:spPr>
          <a:xfrm>
            <a:off x="685800" y="207963"/>
            <a:ext cx="10394950" cy="5167313"/>
          </a:xfrm>
        </p:spPr>
        <p:txBody>
          <a:bodyPr vert="horz" lIns="91440" tIns="45720" rIns="91440" bIns="45720" rtlCol="0" anchor="ctr">
            <a:normAutofit/>
          </a:bodyPr>
          <a:lstStyle/>
          <a:p>
            <a:pPr marL="0" marR="0" lvl="0" indent="0" algn="l" defTabSz="914400" rtl="0" eaLnBrk="1" fontAlgn="auto" latinLnBrk="0" hangingPunct="1">
              <a:lnSpc>
                <a:spcPct val="120000"/>
              </a:lnSpc>
              <a:spcBef>
                <a:spcPts val="1000"/>
              </a:spcBef>
              <a:spcAft>
                <a:spcPts val="0"/>
              </a:spcAft>
              <a:buClr>
                <a:schemeClr val="accent1"/>
              </a:buClr>
              <a:buSzPct val="160000"/>
              <a:buFont typeface="Arial" panose="020B0604020202020204" pitchFamily="34" charset="0"/>
              <a:buNone/>
              <a:defRPr/>
            </a:pPr>
            <a:r>
              <a:rPr kumimoji="0" lang="zh-TW" altLang="en-US" sz="2400" b="0" i="0" u="none" strike="noStrike" kern="1200" cap="all" spc="-50" normalizeH="0" baseline="0" noProof="0" dirty="0">
                <a:ln>
                  <a:noFill/>
                </a:ln>
                <a:solidFill>
                  <a:schemeClr val="tx1"/>
                </a:solidFill>
                <a:effectLst/>
                <a:uLnTx/>
                <a:uFillTx/>
                <a:latin typeface="標楷體" panose="03000509000000000000" pitchFamily="65" charset="-120"/>
                <a:ea typeface="標楷體" panose="03000509000000000000" pitchFamily="65" charset="-120"/>
                <a:cs typeface="細明體" panose="02020509000000000000" pitchFamily="49" charset="-120"/>
              </a:rPr>
              <a:t>步驟七：在此頁面開始輸入相關資料</a:t>
            </a:r>
            <a:endParaRPr kumimoji="0" lang="en-US" altLang="zh-TW" sz="2400" b="0" i="0" u="none" strike="noStrike" kern="1200" cap="all" spc="-50" normalizeH="0" baseline="0" noProof="0" dirty="0">
              <a:ln>
                <a:noFill/>
              </a:ln>
              <a:solidFill>
                <a:schemeClr val="tx1"/>
              </a:solidFill>
              <a:effectLst/>
              <a:uLnTx/>
              <a:uFillTx/>
              <a:latin typeface="標楷體" panose="03000509000000000000" pitchFamily="65" charset="-120"/>
              <a:ea typeface="標楷體" panose="03000509000000000000" pitchFamily="65" charset="-120"/>
              <a:cs typeface="細明體" panose="02020509000000000000" pitchFamily="49" charset="-120"/>
            </a:endParaRPr>
          </a:p>
          <a:p>
            <a:pPr marL="0" marR="0" lvl="0" indent="0" algn="l" defTabSz="914400" rtl="0" eaLnBrk="1" fontAlgn="auto" latinLnBrk="0" hangingPunct="1">
              <a:lnSpc>
                <a:spcPct val="120000"/>
              </a:lnSpc>
              <a:spcBef>
                <a:spcPts val="1000"/>
              </a:spcBef>
              <a:spcAft>
                <a:spcPts val="0"/>
              </a:spcAft>
              <a:buClr>
                <a:schemeClr val="accent1"/>
              </a:buClr>
              <a:buSzPct val="160000"/>
              <a:buFont typeface="Arial" panose="020B0604020202020204" pitchFamily="34" charset="0"/>
              <a:buNone/>
              <a:defRPr/>
            </a:pPr>
            <a:endParaRPr kumimoji="0" lang="en-US" altLang="zh-TW" sz="2400" b="0" i="0" u="none" strike="noStrike" kern="1200" cap="all" spc="-50" normalizeH="0" baseline="0" noProof="0" dirty="0">
              <a:ln>
                <a:noFill/>
              </a:ln>
              <a:solidFill>
                <a:schemeClr val="tx1"/>
              </a:solidFill>
              <a:effectLst/>
              <a:uLnTx/>
              <a:uFillTx/>
              <a:latin typeface="標楷體" panose="03000509000000000000" pitchFamily="65" charset="-120"/>
              <a:ea typeface="標楷體" panose="03000509000000000000" pitchFamily="65" charset="-120"/>
              <a:cs typeface="細明體" panose="02020509000000000000" pitchFamily="49" charset="-120"/>
            </a:endParaRPr>
          </a:p>
          <a:p>
            <a:pPr marL="0" marR="0" lvl="0" indent="0" algn="l" defTabSz="914400" rtl="0" eaLnBrk="1" fontAlgn="auto" latinLnBrk="0" hangingPunct="1">
              <a:lnSpc>
                <a:spcPct val="120000"/>
              </a:lnSpc>
              <a:spcBef>
                <a:spcPts val="1000"/>
              </a:spcBef>
              <a:spcAft>
                <a:spcPts val="0"/>
              </a:spcAft>
              <a:buClr>
                <a:schemeClr val="accent1"/>
              </a:buClr>
              <a:buSzPct val="160000"/>
              <a:buFont typeface="Arial" panose="020B0604020202020204" pitchFamily="34" charset="0"/>
              <a:buNone/>
              <a:defRPr/>
            </a:pPr>
            <a:endParaRPr kumimoji="0" lang="en-US" altLang="zh-TW" sz="2400" b="0" i="0" u="none" strike="noStrike" kern="1200" cap="all" spc="-50" normalizeH="0" baseline="0" noProof="0" dirty="0">
              <a:ln>
                <a:noFill/>
              </a:ln>
              <a:solidFill>
                <a:schemeClr val="tx1"/>
              </a:solidFill>
              <a:effectLst/>
              <a:uLnTx/>
              <a:uFillTx/>
              <a:latin typeface="標楷體" panose="03000509000000000000" pitchFamily="65" charset="-120"/>
              <a:ea typeface="標楷體" panose="03000509000000000000" pitchFamily="65" charset="-120"/>
              <a:cs typeface="細明體" panose="02020509000000000000" pitchFamily="49" charset="-120"/>
            </a:endParaRPr>
          </a:p>
          <a:p>
            <a:pPr marL="0" marR="0" lvl="0" indent="0" algn="l" defTabSz="914400" rtl="0" eaLnBrk="1" fontAlgn="auto" latinLnBrk="0" hangingPunct="1">
              <a:lnSpc>
                <a:spcPct val="120000"/>
              </a:lnSpc>
              <a:spcBef>
                <a:spcPts val="1000"/>
              </a:spcBef>
              <a:spcAft>
                <a:spcPts val="0"/>
              </a:spcAft>
              <a:buClr>
                <a:schemeClr val="accent1"/>
              </a:buClr>
              <a:buSzPct val="160000"/>
              <a:buFont typeface="Arial" panose="020B0604020202020204" pitchFamily="34" charset="0"/>
              <a:buNone/>
              <a:defRPr/>
            </a:pPr>
            <a:r>
              <a:rPr kumimoji="0" lang="zh-TW" altLang="en-US" sz="2400" b="0" i="0" u="none" strike="noStrike" kern="1200" cap="all" spc="-50" normalizeH="0" baseline="0" noProof="0" dirty="0">
                <a:ln>
                  <a:noFill/>
                </a:ln>
                <a:solidFill>
                  <a:schemeClr val="tx1"/>
                </a:solidFill>
                <a:effectLst/>
                <a:uLnTx/>
                <a:uFillTx/>
                <a:latin typeface="標楷體" panose="03000509000000000000" pitchFamily="65" charset="-120"/>
                <a:ea typeface="標楷體" panose="03000509000000000000" pitchFamily="65" charset="-120"/>
                <a:cs typeface="細明體" panose="02020509000000000000" pitchFamily="49" charset="-120"/>
              </a:rPr>
              <a:t>步驟八：如果是下一班接班人員需補輸完血資料</a:t>
            </a:r>
            <a:endParaRPr kumimoji="0" lang="en-US" altLang="zh-TW" sz="2400" b="0" i="0" u="none" strike="noStrike" kern="1200" cap="all" spc="-50" normalizeH="0" baseline="0" noProof="0" dirty="0">
              <a:ln>
                <a:noFill/>
              </a:ln>
              <a:solidFill>
                <a:schemeClr val="tx1"/>
              </a:solidFill>
              <a:effectLst/>
              <a:uLnTx/>
              <a:uFillTx/>
              <a:latin typeface="標楷體" panose="03000509000000000000" pitchFamily="65" charset="-120"/>
              <a:ea typeface="標楷體" panose="03000509000000000000" pitchFamily="65" charset="-120"/>
              <a:cs typeface="細明體" panose="02020509000000000000" pitchFamily="49" charset="-120"/>
            </a:endParaRPr>
          </a:p>
          <a:p>
            <a:pPr marL="0" marR="0" lvl="0" indent="0" algn="l" defTabSz="914400" rtl="0" eaLnBrk="1" fontAlgn="auto" latinLnBrk="0" hangingPunct="1">
              <a:lnSpc>
                <a:spcPct val="120000"/>
              </a:lnSpc>
              <a:spcBef>
                <a:spcPts val="1000"/>
              </a:spcBef>
              <a:spcAft>
                <a:spcPts val="0"/>
              </a:spcAft>
              <a:buClr>
                <a:schemeClr val="accent1"/>
              </a:buClr>
              <a:buSzPct val="160000"/>
              <a:buFont typeface="Arial" panose="020B0604020202020204" pitchFamily="34" charset="0"/>
              <a:buNone/>
              <a:defRPr/>
            </a:pPr>
            <a:r>
              <a:rPr kumimoji="0" lang="en-US" altLang="zh-TW" sz="2400" b="0" i="0" u="none" strike="noStrike" kern="1200" cap="all" spc="-50" normalizeH="0" baseline="0" noProof="0" dirty="0">
                <a:ln>
                  <a:noFill/>
                </a:ln>
                <a:solidFill>
                  <a:schemeClr val="tx1"/>
                </a:solidFill>
                <a:effectLst/>
                <a:uLnTx/>
                <a:uFillTx/>
                <a:latin typeface="標楷體" panose="03000509000000000000" pitchFamily="65" charset="-120"/>
                <a:ea typeface="標楷體" panose="03000509000000000000" pitchFamily="65" charset="-120"/>
                <a:cs typeface="細明體" panose="02020509000000000000" pitchFamily="49" charset="-120"/>
              </a:rPr>
              <a:t>(</a:t>
            </a:r>
            <a:r>
              <a:rPr kumimoji="0" lang="zh-TW" altLang="en-US" sz="2400" b="0" i="0" u="none" strike="noStrike" kern="1200" cap="all" spc="-50" normalizeH="0" baseline="0" noProof="0" dirty="0">
                <a:ln>
                  <a:noFill/>
                </a:ln>
                <a:solidFill>
                  <a:schemeClr val="tx1"/>
                </a:solidFill>
                <a:effectLst/>
                <a:uLnTx/>
                <a:uFillTx/>
                <a:latin typeface="標楷體" panose="03000509000000000000" pitchFamily="65" charset="-120"/>
                <a:ea typeface="標楷體" panose="03000509000000000000" pitchFamily="65" charset="-120"/>
                <a:cs typeface="細明體" panose="02020509000000000000" pitchFamily="49" charset="-120"/>
              </a:rPr>
              <a:t>用自己帳密重新開</a:t>
            </a:r>
            <a:r>
              <a:rPr kumimoji="0" lang="en-US" altLang="zh-TW" sz="2400" b="0" i="0" u="none" strike="noStrike" kern="1200" cap="all" spc="-50" normalizeH="0" baseline="0" noProof="0" dirty="0">
                <a:ln>
                  <a:noFill/>
                </a:ln>
                <a:solidFill>
                  <a:schemeClr val="tx1"/>
                </a:solidFill>
                <a:effectLst/>
                <a:uLnTx/>
                <a:uFillTx/>
                <a:latin typeface="標楷體" panose="03000509000000000000" pitchFamily="65" charset="-120"/>
                <a:ea typeface="標楷體" panose="03000509000000000000" pitchFamily="65" charset="-120"/>
                <a:cs typeface="細明體" panose="02020509000000000000" pitchFamily="49" charset="-120"/>
              </a:rPr>
              <a:t>his</a:t>
            </a:r>
            <a:r>
              <a:rPr kumimoji="0" lang="zh-TW" altLang="en-US" sz="2400" b="0" i="0" u="none" strike="noStrike" kern="1200" cap="all" spc="-50" normalizeH="0" baseline="0" noProof="0" dirty="0">
                <a:ln>
                  <a:noFill/>
                </a:ln>
                <a:solidFill>
                  <a:schemeClr val="tx1"/>
                </a:solidFill>
                <a:effectLst/>
                <a:uLnTx/>
                <a:uFillTx/>
                <a:latin typeface="標楷體" panose="03000509000000000000" pitchFamily="65" charset="-120"/>
                <a:ea typeface="標楷體" panose="03000509000000000000" pitchFamily="65" charset="-120"/>
                <a:cs typeface="細明體" panose="02020509000000000000" pitchFamily="49" charset="-120"/>
              </a:rPr>
              <a:t>→進到輸血紀錄進入</a:t>
            </a:r>
            <a:r>
              <a:rPr kumimoji="0" lang="en-US" altLang="zh-TW" sz="2400" b="0" i="0" u="none" strike="noStrike" kern="1200" cap="all" spc="-50" normalizeH="0" baseline="0" noProof="0" dirty="0">
                <a:ln>
                  <a:noFill/>
                </a:ln>
                <a:solidFill>
                  <a:schemeClr val="tx1"/>
                </a:solidFill>
                <a:effectLst/>
                <a:uLnTx/>
                <a:uFillTx/>
                <a:latin typeface="標楷體" panose="03000509000000000000" pitchFamily="65" charset="-120"/>
                <a:ea typeface="標楷體" panose="03000509000000000000" pitchFamily="65" charset="-120"/>
                <a:cs typeface="細明體" panose="02020509000000000000" pitchFamily="49" charset="-120"/>
              </a:rPr>
              <a:t>)</a:t>
            </a:r>
          </a:p>
          <a:p>
            <a:pPr marL="0" marR="0" lvl="0" indent="0" algn="l" defTabSz="914400" rtl="0" eaLnBrk="1" fontAlgn="auto" latinLnBrk="0" hangingPunct="1">
              <a:lnSpc>
                <a:spcPct val="120000"/>
              </a:lnSpc>
              <a:spcBef>
                <a:spcPts val="1000"/>
              </a:spcBef>
              <a:spcAft>
                <a:spcPts val="0"/>
              </a:spcAft>
              <a:buClr>
                <a:schemeClr val="accent1"/>
              </a:buClr>
              <a:buSzPct val="160000"/>
              <a:buFont typeface="Arial" panose="020B0604020202020204" pitchFamily="34" charset="0"/>
              <a:buNone/>
              <a:defRPr/>
            </a:pPr>
            <a:endParaRPr kumimoji="0" lang="zh-TW" altLang="en-US" sz="2000" b="0" i="0" u="none" strike="noStrike" kern="1200" cap="all" spc="0" normalizeH="0" baseline="0" noProof="0" dirty="0">
              <a:ln>
                <a:noFill/>
              </a:ln>
              <a:solidFill>
                <a:schemeClr val="tx1"/>
              </a:solidFill>
              <a:effectLst/>
              <a:uLnTx/>
              <a:uFillTx/>
              <a:latin typeface="+mn-lt"/>
              <a:ea typeface="+mn-ea"/>
              <a:cs typeface="+mn-cs"/>
            </a:endParaRPr>
          </a:p>
        </p:txBody>
      </p:sp>
      <p:pic>
        <p:nvPicPr>
          <p:cNvPr id="11267" name="Image 49"/>
          <p:cNvPicPr>
            <a:picLocks noChangeAspect="1"/>
          </p:cNvPicPr>
          <p:nvPr/>
        </p:nvPicPr>
        <p:blipFill>
          <a:blip r:embed="rId2"/>
          <a:srcRect r="4449" b="18834"/>
          <a:stretch>
            <a:fillRect/>
          </a:stretch>
        </p:blipFill>
        <p:spPr>
          <a:xfrm>
            <a:off x="6786563" y="207963"/>
            <a:ext cx="3944937" cy="2420937"/>
          </a:xfrm>
          <a:prstGeom prst="rect">
            <a:avLst/>
          </a:prstGeom>
          <a:noFill/>
          <a:ln w="9525">
            <a:noFill/>
          </a:ln>
        </p:spPr>
      </p:pic>
      <p:pic>
        <p:nvPicPr>
          <p:cNvPr id="11268" name="Image 51"/>
          <p:cNvPicPr>
            <a:picLocks noChangeAspect="1"/>
          </p:cNvPicPr>
          <p:nvPr/>
        </p:nvPicPr>
        <p:blipFill>
          <a:blip r:embed="rId3"/>
          <a:srcRect r="7890" b="25504"/>
          <a:stretch>
            <a:fillRect/>
          </a:stretch>
        </p:blipFill>
        <p:spPr>
          <a:xfrm>
            <a:off x="6786563" y="3429000"/>
            <a:ext cx="4438650" cy="2287588"/>
          </a:xfrm>
          <a:prstGeom prst="rect">
            <a:avLst/>
          </a:prstGeom>
          <a:noFill/>
          <a:ln w="9525">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sz="quarter" idx="13"/>
          </p:nvPr>
        </p:nvSpPr>
        <p:spPr>
          <a:xfrm>
            <a:off x="685800" y="320675"/>
            <a:ext cx="10394950" cy="6818313"/>
          </a:xfrm>
        </p:spPr>
        <p:txBody>
          <a:bodyPr vert="horz" wrap="square" lIns="91440" tIns="45720" rIns="91440" bIns="45720" numCol="1" rtlCol="0" anchor="ctr" anchorCtr="0" compatLnSpc="1">
            <a:normAutofit/>
          </a:bodyPr>
          <a:lstStyle/>
          <a:p>
            <a:pPr marL="0" marR="0" lvl="0" indent="0" algn="l" defTabSz="914400" rtl="0" eaLnBrk="1" fontAlgn="base" latinLnBrk="0" hangingPunct="1">
              <a:lnSpc>
                <a:spcPct val="120000"/>
              </a:lnSpc>
              <a:spcBef>
                <a:spcPts val="1000"/>
              </a:spcBef>
              <a:spcAft>
                <a:spcPct val="0"/>
              </a:spcAft>
              <a:buClr>
                <a:schemeClr val="accent1"/>
              </a:buClr>
              <a:buSzPct val="160000"/>
              <a:buFont typeface="Arial" panose="020B0604020202020204" pitchFamily="34" charset="0"/>
              <a:buNone/>
              <a:defRPr/>
            </a:pPr>
            <a:r>
              <a:rPr kumimoji="0" lang="en-US" altLang="zh-TW" sz="2400" b="1" i="0" u="none" strike="noStrike" kern="1200" cap="none" spc="0" normalizeH="0" baseline="0" noProof="0" dirty="0">
                <a:ln>
                  <a:noFill/>
                </a:ln>
                <a:solidFill>
                  <a:schemeClr val="tx1"/>
                </a:solidFill>
                <a:effectLst/>
                <a:uLnTx/>
                <a:uFillTx/>
                <a:latin typeface="標楷體" panose="03000509000000000000" pitchFamily="65" charset="-120"/>
                <a:ea typeface="標楷體" panose="03000509000000000000" pitchFamily="65" charset="-120"/>
                <a:cs typeface="細明體" panose="02020509000000000000" pitchFamily="49" charset="-120"/>
              </a:rPr>
              <a:t>(</a:t>
            </a:r>
            <a:r>
              <a:rPr kumimoji="0" lang="zh-TW" altLang="en-US" sz="2400" b="1" i="0" u="none" strike="noStrike" kern="1200" cap="none" spc="0" normalizeH="0" baseline="0" noProof="0" dirty="0">
                <a:ln>
                  <a:noFill/>
                </a:ln>
                <a:solidFill>
                  <a:schemeClr val="tx1"/>
                </a:solidFill>
                <a:effectLst/>
                <a:uLnTx/>
                <a:uFillTx/>
                <a:latin typeface="標楷體" panose="03000509000000000000" pitchFamily="65" charset="-120"/>
                <a:ea typeface="標楷體" panose="03000509000000000000" pitchFamily="65" charset="-120"/>
                <a:cs typeface="細明體" panose="02020509000000000000" pitchFamily="49" charset="-120"/>
              </a:rPr>
              <a:t>三</a:t>
            </a:r>
            <a:r>
              <a:rPr kumimoji="0" lang="en-US" altLang="zh-TW" sz="2400" b="1" i="0" u="none" strike="noStrike" kern="1200" cap="none" spc="0" normalizeH="0" baseline="0" noProof="0" dirty="0">
                <a:ln>
                  <a:noFill/>
                </a:ln>
                <a:solidFill>
                  <a:schemeClr val="tx1"/>
                </a:solidFill>
                <a:effectLst/>
                <a:uLnTx/>
                <a:uFillTx/>
                <a:latin typeface="標楷體" panose="03000509000000000000" pitchFamily="65" charset="-120"/>
                <a:ea typeface="標楷體" panose="03000509000000000000" pitchFamily="65" charset="-120"/>
                <a:cs typeface="細明體" panose="02020509000000000000" pitchFamily="49" charset="-120"/>
              </a:rPr>
              <a:t>)</a:t>
            </a:r>
            <a:r>
              <a:rPr kumimoji="0" lang="zh-TW" altLang="zh-TW" sz="2400" b="1" i="0" u="none" strike="noStrike" kern="1200" cap="none" spc="0" normalizeH="0" baseline="0" noProof="0" dirty="0">
                <a:ln>
                  <a:noFill/>
                </a:ln>
                <a:solidFill>
                  <a:schemeClr val="tx1"/>
                </a:solidFill>
                <a:effectLst/>
                <a:uLnTx/>
                <a:uFillTx/>
                <a:latin typeface="標楷體" panose="03000509000000000000" pitchFamily="65" charset="-120"/>
                <a:ea typeface="標楷體" panose="03000509000000000000" pitchFamily="65" charset="-120"/>
                <a:cs typeface="細明體" panose="02020509000000000000" pitchFamily="49" charset="-120"/>
              </a:rPr>
              <a:t>溫血</a:t>
            </a:r>
            <a:endParaRPr kumimoji="0" lang="en-US" altLang="zh-TW" sz="2400" b="1" i="0" u="none" strike="noStrike" kern="1200" cap="none" spc="0" normalizeH="0" baseline="0" noProof="0" dirty="0">
              <a:ln>
                <a:noFill/>
              </a:ln>
              <a:solidFill>
                <a:schemeClr val="tx1"/>
              </a:solidFill>
              <a:effectLst/>
              <a:uLnTx/>
              <a:uFillTx/>
              <a:latin typeface="標楷體" panose="03000509000000000000" pitchFamily="65" charset="-120"/>
              <a:ea typeface="標楷體" panose="03000509000000000000" pitchFamily="65" charset="-120"/>
              <a:cs typeface="細明體" panose="02020509000000000000" pitchFamily="49" charset="-120"/>
            </a:endParaRPr>
          </a:p>
          <a:p>
            <a:pPr marL="228600" marR="0" lvl="0" indent="-228600" algn="l" defTabSz="914400" rtl="0" eaLnBrk="1" fontAlgn="base" latinLnBrk="0" hangingPunct="1">
              <a:lnSpc>
                <a:spcPct val="120000"/>
              </a:lnSpc>
              <a:spcBef>
                <a:spcPts val="1000"/>
              </a:spcBef>
              <a:spcAft>
                <a:spcPct val="0"/>
              </a:spcAft>
              <a:buClr>
                <a:schemeClr val="accent1"/>
              </a:buClr>
              <a:buSzPct val="160000"/>
              <a:buFont typeface="Arial" panose="020B0604020202020204" pitchFamily="34" charset="0"/>
              <a:buNone/>
              <a:defRPr/>
            </a:pPr>
            <a:r>
              <a:rPr kumimoji="0" lang="en-US" altLang="zh-TW" sz="2400" b="0" i="0" u="none" strike="noStrike" kern="1200" cap="none" spc="0" normalizeH="0" baseline="0" noProof="0" dirty="0">
                <a:ln>
                  <a:noFill/>
                </a:ln>
                <a:solidFill>
                  <a:schemeClr val="tx1"/>
                </a:solidFill>
                <a:effectLst/>
                <a:uLnTx/>
                <a:uFillTx/>
                <a:latin typeface="標楷體" panose="03000509000000000000" pitchFamily="65" charset="-120"/>
                <a:ea typeface="標楷體" panose="03000509000000000000" pitchFamily="65" charset="-120"/>
                <a:cs typeface="細明體" panose="02020509000000000000" pitchFamily="49" charset="-120"/>
              </a:rPr>
              <a:t>1.</a:t>
            </a:r>
            <a:r>
              <a:rPr kumimoji="0" lang="zh-TW" altLang="zh-TW" sz="2400" b="0" i="0" u="none" strike="noStrike" kern="1200" cap="none" spc="0" normalizeH="0" baseline="0" noProof="0" dirty="0">
                <a:ln>
                  <a:noFill/>
                </a:ln>
                <a:solidFill>
                  <a:schemeClr val="tx1"/>
                </a:solidFill>
                <a:effectLst/>
                <a:uLnTx/>
                <a:uFillTx/>
                <a:latin typeface="標楷體" panose="03000509000000000000" pitchFamily="65" charset="-120"/>
                <a:ea typeface="標楷體" panose="03000509000000000000" pitchFamily="65" charset="-120"/>
                <a:cs typeface="細明體" panose="02020509000000000000" pitchFamily="49" charset="-120"/>
              </a:rPr>
              <a:t>使用恆溫水槽</a:t>
            </a:r>
            <a:r>
              <a:rPr kumimoji="0" lang="zh-TW" altLang="en-US" sz="2400" b="0" i="0" u="none" strike="noStrike" kern="1200" cap="none" spc="0" normalizeH="0" baseline="0" noProof="0" dirty="0">
                <a:ln>
                  <a:noFill/>
                </a:ln>
                <a:solidFill>
                  <a:schemeClr val="tx1"/>
                </a:solidFill>
                <a:effectLst/>
                <a:uLnTx/>
                <a:uFillTx/>
                <a:latin typeface="標楷體" panose="03000509000000000000" pitchFamily="65" charset="-120"/>
                <a:ea typeface="標楷體" panose="03000509000000000000" pitchFamily="65" charset="-120"/>
                <a:cs typeface="細明體" panose="02020509000000000000" pitchFamily="49" charset="-120"/>
              </a:rPr>
              <a:t>，</a:t>
            </a:r>
            <a:r>
              <a:rPr kumimoji="0" lang="zh-TW" altLang="zh-TW" sz="2400" b="0" i="0" u="none" strike="noStrike" kern="1200" cap="none" spc="0" normalizeH="0" baseline="0" noProof="0" dirty="0">
                <a:ln>
                  <a:noFill/>
                </a:ln>
                <a:solidFill>
                  <a:schemeClr val="tx1"/>
                </a:solidFill>
                <a:effectLst/>
                <a:uLnTx/>
                <a:uFillTx/>
                <a:latin typeface="標楷體" panose="03000509000000000000" pitchFamily="65" charset="-120"/>
                <a:ea typeface="標楷體" panose="03000509000000000000" pitchFamily="65" charset="-120"/>
                <a:cs typeface="細明體" panose="02020509000000000000" pitchFamily="49" charset="-120"/>
              </a:rPr>
              <a:t>水溫設定在</a:t>
            </a:r>
            <a:r>
              <a:rPr kumimoji="0" lang="en-US" altLang="zh-TW" sz="2400" b="0" i="0" u="none" strike="noStrike" kern="1200" cap="none" spc="0" normalizeH="0" baseline="0" noProof="0" dirty="0">
                <a:ln>
                  <a:noFill/>
                </a:ln>
                <a:solidFill>
                  <a:schemeClr val="tx1"/>
                </a:solidFill>
                <a:effectLst/>
                <a:uLnTx/>
                <a:uFillTx/>
                <a:latin typeface="標楷體" panose="03000509000000000000" pitchFamily="65" charset="-120"/>
                <a:ea typeface="標楷體" panose="03000509000000000000" pitchFamily="65" charset="-120"/>
                <a:cs typeface="細明體" panose="02020509000000000000" pitchFamily="49" charset="-120"/>
              </a:rPr>
              <a:t>37℃</a:t>
            </a:r>
            <a:r>
              <a:rPr kumimoji="0" lang="zh-TW" altLang="zh-TW" sz="2400" b="0" i="0" u="none" strike="noStrike" kern="1200" cap="none" spc="0" normalizeH="0" baseline="0" noProof="0" dirty="0">
                <a:ln>
                  <a:noFill/>
                </a:ln>
                <a:solidFill>
                  <a:schemeClr val="tx1"/>
                </a:solidFill>
                <a:effectLst/>
                <a:uLnTx/>
                <a:uFillTx/>
                <a:latin typeface="標楷體" panose="03000509000000000000" pitchFamily="65" charset="-120"/>
                <a:ea typeface="標楷體" panose="03000509000000000000" pitchFamily="65" charset="-120"/>
                <a:cs typeface="細明體" panose="02020509000000000000" pitchFamily="49" charset="-120"/>
              </a:rPr>
              <a:t>，溫血</a:t>
            </a:r>
            <a:r>
              <a:rPr kumimoji="0" lang="zh-TW" altLang="zh-TW" sz="2400" b="0" i="0" u="none" strike="noStrike" kern="1200" cap="none" spc="0" normalizeH="0" baseline="0" noProof="0" dirty="0">
                <a:ln>
                  <a:noFill/>
                </a:ln>
                <a:solidFill>
                  <a:schemeClr val="accent1"/>
                </a:solidFill>
                <a:effectLst/>
                <a:uLnTx/>
                <a:uFillTx/>
                <a:latin typeface="標楷體" panose="03000509000000000000" pitchFamily="65" charset="-120"/>
                <a:ea typeface="標楷體" panose="03000509000000000000" pitchFamily="65" charset="-120"/>
                <a:cs typeface="細明體" panose="02020509000000000000" pitchFamily="49" charset="-120"/>
              </a:rPr>
              <a:t>以</a:t>
            </a:r>
            <a:r>
              <a:rPr kumimoji="0" lang="en-US" altLang="zh-TW" sz="2400" b="0" i="0" u="none" strike="noStrike" kern="1200" cap="none" spc="0" normalizeH="0" baseline="0" noProof="0" dirty="0">
                <a:ln>
                  <a:noFill/>
                </a:ln>
                <a:solidFill>
                  <a:schemeClr val="accent1"/>
                </a:solidFill>
                <a:effectLst/>
                <a:uLnTx/>
                <a:uFillTx/>
                <a:latin typeface="標楷體" panose="03000509000000000000" pitchFamily="65" charset="-120"/>
                <a:ea typeface="標楷體" panose="03000509000000000000" pitchFamily="65" charset="-120"/>
                <a:cs typeface="細明體" panose="02020509000000000000" pitchFamily="49" charset="-120"/>
              </a:rPr>
              <a:t>15</a:t>
            </a:r>
            <a:r>
              <a:rPr kumimoji="0" lang="zh-TW" altLang="zh-TW" sz="2400" b="0" i="0" u="none" strike="noStrike" kern="1200" cap="none" spc="0" normalizeH="0" baseline="0" noProof="0" dirty="0">
                <a:ln>
                  <a:noFill/>
                </a:ln>
                <a:solidFill>
                  <a:schemeClr val="accent1"/>
                </a:solidFill>
                <a:effectLst/>
                <a:uLnTx/>
                <a:uFillTx/>
                <a:latin typeface="標楷體" panose="03000509000000000000" pitchFamily="65" charset="-120"/>
                <a:ea typeface="標楷體" panose="03000509000000000000" pitchFamily="65" charset="-120"/>
                <a:cs typeface="細明體" panose="02020509000000000000" pitchFamily="49" charset="-120"/>
              </a:rPr>
              <a:t>分鐘</a:t>
            </a:r>
            <a:r>
              <a:rPr kumimoji="0" lang="zh-TW" altLang="zh-TW" sz="2400" b="0" i="0" u="none" strike="noStrike" kern="1200" cap="none" spc="0" normalizeH="0" baseline="0" noProof="0" dirty="0">
                <a:ln>
                  <a:noFill/>
                </a:ln>
                <a:solidFill>
                  <a:schemeClr val="tx1"/>
                </a:solidFill>
                <a:effectLst/>
                <a:uLnTx/>
                <a:uFillTx/>
                <a:latin typeface="標楷體" panose="03000509000000000000" pitchFamily="65" charset="-120"/>
                <a:ea typeface="標楷體" panose="03000509000000000000" pitchFamily="65" charset="-120"/>
                <a:cs typeface="細明體" panose="02020509000000000000" pitchFamily="49" charset="-120"/>
              </a:rPr>
              <a:t>為限</a:t>
            </a:r>
            <a:r>
              <a:rPr kumimoji="0" lang="zh-TW" altLang="en-US" sz="2400" b="0" i="0" u="none" strike="noStrike" kern="1200" cap="none" spc="0" normalizeH="0" baseline="0" noProof="0" dirty="0">
                <a:ln>
                  <a:noFill/>
                </a:ln>
                <a:solidFill>
                  <a:schemeClr val="tx1"/>
                </a:solidFill>
                <a:effectLst/>
                <a:uLnTx/>
                <a:uFillTx/>
                <a:latin typeface="標楷體" panose="03000509000000000000" pitchFamily="65" charset="-120"/>
                <a:ea typeface="標楷體" panose="03000509000000000000" pitchFamily="65" charset="-120"/>
                <a:cs typeface="細明體" panose="02020509000000000000" pitchFamily="49" charset="-120"/>
              </a:rPr>
              <a:t>，</a:t>
            </a:r>
            <a:r>
              <a:rPr kumimoji="0" lang="zh-TW" altLang="zh-TW" sz="2400" b="0" i="0" u="none" strike="noStrike" kern="1200" cap="none" spc="0" normalizeH="0" baseline="0" noProof="0" dirty="0">
                <a:ln>
                  <a:noFill/>
                </a:ln>
                <a:solidFill>
                  <a:schemeClr val="tx1"/>
                </a:solidFill>
                <a:effectLst/>
                <a:uLnTx/>
                <a:uFillTx/>
                <a:latin typeface="標楷體" panose="03000509000000000000" pitchFamily="65" charset="-120"/>
                <a:ea typeface="標楷體" panose="03000509000000000000" pitchFamily="65" charset="-120"/>
                <a:cs typeface="細明體" panose="02020509000000000000" pitchFamily="49" charset="-120"/>
              </a:rPr>
              <a:t>隔水加溫</a:t>
            </a:r>
            <a:r>
              <a:rPr kumimoji="0" lang="zh-TW" altLang="en-US" sz="2400" b="0" i="0" u="none" strike="noStrike" kern="1200" cap="none" spc="0" normalizeH="0" baseline="0" noProof="0" dirty="0">
                <a:ln>
                  <a:noFill/>
                </a:ln>
                <a:solidFill>
                  <a:schemeClr val="tx1"/>
                </a:solidFill>
                <a:effectLst/>
                <a:uLnTx/>
                <a:uFillTx/>
                <a:latin typeface="標楷體" panose="03000509000000000000" pitchFamily="65" charset="-120"/>
                <a:ea typeface="標楷體" panose="03000509000000000000" pitchFamily="65" charset="-120"/>
                <a:cs typeface="細明體" panose="02020509000000000000" pitchFamily="49" charset="-120"/>
              </a:rPr>
              <a:t>，</a:t>
            </a:r>
            <a:r>
              <a:rPr kumimoji="0" lang="zh-TW" altLang="zh-TW" sz="2400" b="0" i="0" u="none" strike="noStrike" kern="1200" cap="none" spc="0" normalizeH="0" baseline="0" noProof="0" dirty="0">
                <a:ln>
                  <a:noFill/>
                </a:ln>
                <a:solidFill>
                  <a:schemeClr val="tx1"/>
                </a:solidFill>
                <a:effectLst/>
                <a:uLnTx/>
                <a:uFillTx/>
                <a:latin typeface="標楷體" panose="03000509000000000000" pitchFamily="65" charset="-120"/>
                <a:ea typeface="標楷體" panose="03000509000000000000" pitchFamily="65" charset="-120"/>
                <a:cs typeface="細明體" panose="02020509000000000000" pitchFamily="49" charset="-120"/>
              </a:rPr>
              <a:t>加溫過久或水溫過高，紅血球易遭破壞，會有溶血反應。</a:t>
            </a:r>
            <a:endParaRPr kumimoji="0" lang="zh-TW" altLang="zh-TW" sz="800" b="0" i="0" u="none" strike="noStrike" kern="1200" cap="none" spc="0" normalizeH="0" baseline="0" noProof="0" dirty="0">
              <a:ln>
                <a:noFill/>
              </a:ln>
              <a:solidFill>
                <a:schemeClr val="tx1"/>
              </a:solidFill>
              <a:effectLst/>
              <a:uLnTx/>
              <a:uFillTx/>
              <a:latin typeface="標楷體" panose="03000509000000000000" pitchFamily="65" charset="-120"/>
              <a:ea typeface="標楷體" panose="03000509000000000000" pitchFamily="65" charset="-120"/>
              <a:cs typeface="細明體" panose="02020509000000000000" pitchFamily="49" charset="-120"/>
            </a:endParaRPr>
          </a:p>
          <a:p>
            <a:pPr marL="228600" marR="0" lvl="0" indent="-228600" algn="l" defTabSz="914400" rtl="0" eaLnBrk="1" fontAlgn="base" latinLnBrk="0" hangingPunct="1">
              <a:lnSpc>
                <a:spcPct val="120000"/>
              </a:lnSpc>
              <a:spcBef>
                <a:spcPts val="1000"/>
              </a:spcBef>
              <a:spcAft>
                <a:spcPct val="0"/>
              </a:spcAft>
              <a:buClr>
                <a:schemeClr val="accent1"/>
              </a:buClr>
              <a:buSzPct val="160000"/>
              <a:buFont typeface="Arial" panose="020B0604020202020204" pitchFamily="34" charset="0"/>
              <a:buNone/>
              <a:defRPr/>
            </a:pPr>
            <a:r>
              <a:rPr kumimoji="0" lang="en-US" altLang="zh-TW" sz="2400" b="0" i="0" u="none" strike="noStrike" kern="1200" cap="none" spc="0" normalizeH="0" baseline="0" noProof="0" dirty="0">
                <a:ln>
                  <a:noFill/>
                </a:ln>
                <a:solidFill>
                  <a:schemeClr val="tx1"/>
                </a:solidFill>
                <a:effectLst/>
                <a:uLnTx/>
                <a:uFillTx/>
                <a:latin typeface="標楷體" panose="03000509000000000000" pitchFamily="65" charset="-120"/>
                <a:ea typeface="標楷體" panose="03000509000000000000" pitchFamily="65" charset="-120"/>
                <a:cs typeface="細明體" panose="02020509000000000000" pitchFamily="49" charset="-120"/>
              </a:rPr>
              <a:t>2.</a:t>
            </a:r>
            <a:r>
              <a:rPr kumimoji="0" lang="zh-TW" altLang="zh-TW" sz="2400" b="0" i="0" u="none" strike="noStrike" kern="1200" cap="none" spc="0" normalizeH="0" baseline="0" noProof="0" dirty="0">
                <a:ln>
                  <a:noFill/>
                </a:ln>
                <a:solidFill>
                  <a:schemeClr val="tx1"/>
                </a:solidFill>
                <a:effectLst/>
                <a:uLnTx/>
                <a:uFillTx/>
                <a:latin typeface="標楷體" panose="03000509000000000000" pitchFamily="65" charset="-120"/>
                <a:ea typeface="標楷體" panose="03000509000000000000" pitchFamily="65" charset="-120"/>
                <a:cs typeface="細明體" panose="02020509000000000000" pitchFamily="49" charset="-120"/>
              </a:rPr>
              <a:t>使用直立式包覆型加溫儀。</a:t>
            </a:r>
            <a:endParaRPr kumimoji="0" lang="en-US" altLang="zh-TW" sz="800" b="1" i="0" u="none" strike="noStrike" kern="1200" cap="none" spc="0" normalizeH="0" baseline="0" noProof="0" dirty="0">
              <a:ln>
                <a:noFill/>
              </a:ln>
              <a:solidFill>
                <a:schemeClr val="tx1"/>
              </a:solidFill>
              <a:effectLst/>
              <a:uLnTx/>
              <a:uFillTx/>
              <a:latin typeface="標楷體" panose="03000509000000000000" pitchFamily="65" charset="-120"/>
              <a:ea typeface="標楷體" panose="03000509000000000000" pitchFamily="65" charset="-120"/>
              <a:cs typeface="+mn-cs"/>
            </a:endParaRPr>
          </a:p>
          <a:p>
            <a:pPr marL="0" marR="0" lvl="0" indent="0" algn="l" defTabSz="914400" rtl="0" eaLnBrk="1" fontAlgn="base" latinLnBrk="0" hangingPunct="1">
              <a:lnSpc>
                <a:spcPct val="120000"/>
              </a:lnSpc>
              <a:spcBef>
                <a:spcPts val="1000"/>
              </a:spcBef>
              <a:spcAft>
                <a:spcPct val="0"/>
              </a:spcAft>
              <a:buClr>
                <a:schemeClr val="accent1"/>
              </a:buClr>
              <a:buSzPct val="160000"/>
              <a:buFont typeface="Arial" panose="020B0604020202020204" pitchFamily="34" charset="0"/>
              <a:buNone/>
              <a:defRPr/>
            </a:pPr>
            <a:r>
              <a:rPr kumimoji="0" lang="en-US" altLang="zh-TW" sz="2400" b="1" i="0" u="none" strike="noStrike" kern="1200" cap="none" spc="0" normalizeH="0" baseline="0" noProof="0" dirty="0">
                <a:ln>
                  <a:noFill/>
                </a:ln>
                <a:solidFill>
                  <a:schemeClr val="tx1"/>
                </a:solidFill>
                <a:effectLst/>
                <a:uLnTx/>
                <a:uFillTx/>
                <a:latin typeface="標楷體" panose="03000509000000000000" pitchFamily="65" charset="-120"/>
                <a:ea typeface="標楷體" panose="03000509000000000000" pitchFamily="65" charset="-120"/>
                <a:cs typeface="+mn-cs"/>
              </a:rPr>
              <a:t>(</a:t>
            </a:r>
            <a:r>
              <a:rPr kumimoji="0" lang="zh-TW" altLang="en-US" sz="2400" b="1" i="0" u="none" strike="noStrike" kern="1200" cap="none" spc="0" normalizeH="0" baseline="0" noProof="0" dirty="0">
                <a:ln>
                  <a:noFill/>
                </a:ln>
                <a:solidFill>
                  <a:schemeClr val="tx1"/>
                </a:solidFill>
                <a:effectLst/>
                <a:uLnTx/>
                <a:uFillTx/>
                <a:latin typeface="標楷體" panose="03000509000000000000" pitchFamily="65" charset="-120"/>
                <a:ea typeface="標楷體" panose="03000509000000000000" pitchFamily="65" charset="-120"/>
                <a:cs typeface="+mn-cs"/>
              </a:rPr>
              <a:t>四</a:t>
            </a:r>
            <a:r>
              <a:rPr kumimoji="0" lang="en-US" altLang="zh-TW" sz="2400" b="1" i="0" u="none" strike="noStrike" kern="1200" cap="none" spc="0" normalizeH="0" baseline="0" noProof="0" dirty="0">
                <a:ln>
                  <a:noFill/>
                </a:ln>
                <a:solidFill>
                  <a:schemeClr val="tx1"/>
                </a:solidFill>
                <a:effectLst/>
                <a:uLnTx/>
                <a:uFillTx/>
                <a:latin typeface="標楷體" panose="03000509000000000000" pitchFamily="65" charset="-120"/>
                <a:ea typeface="標楷體" panose="03000509000000000000" pitchFamily="65" charset="-120"/>
                <a:cs typeface="+mn-cs"/>
              </a:rPr>
              <a:t>)</a:t>
            </a:r>
            <a:r>
              <a:rPr kumimoji="0" lang="zh-TW" altLang="zh-TW" sz="2400" b="1" i="0" u="none" strike="noStrike" kern="1200" cap="none" spc="0" normalizeH="0" baseline="0" noProof="0" dirty="0">
                <a:ln>
                  <a:noFill/>
                </a:ln>
                <a:solidFill>
                  <a:schemeClr val="tx1"/>
                </a:solidFill>
                <a:effectLst/>
                <a:uLnTx/>
                <a:uFillTx/>
                <a:latin typeface="標楷體" panose="03000509000000000000" pitchFamily="65" charset="-120"/>
                <a:ea typeface="標楷體" panose="03000509000000000000" pitchFamily="65" charset="-120"/>
                <a:cs typeface="+mn-cs"/>
              </a:rPr>
              <a:t>輸血</a:t>
            </a:r>
          </a:p>
          <a:p>
            <a:pPr marL="228600" marR="0" lvl="0" indent="-228600" algn="l" defTabSz="914400" rtl="0" eaLnBrk="1" fontAlgn="base" latinLnBrk="0" hangingPunct="1">
              <a:lnSpc>
                <a:spcPct val="120000"/>
              </a:lnSpc>
              <a:spcBef>
                <a:spcPts val="1000"/>
              </a:spcBef>
              <a:spcAft>
                <a:spcPct val="0"/>
              </a:spcAft>
              <a:buClr>
                <a:schemeClr val="accent1"/>
              </a:buClr>
              <a:buSzPct val="160000"/>
              <a:buFont typeface="Arial" panose="020B0604020202020204" pitchFamily="34" charset="0"/>
              <a:buNone/>
              <a:defRPr/>
            </a:pPr>
            <a:r>
              <a:rPr kumimoji="0" lang="en-US" altLang="zh-TW" sz="2400" b="0" i="0" u="none" strike="noStrike" kern="1200" cap="none" spc="0" normalizeH="0" baseline="0" noProof="0" dirty="0">
                <a:ln>
                  <a:noFill/>
                </a:ln>
                <a:solidFill>
                  <a:schemeClr val="tx1"/>
                </a:solidFill>
                <a:effectLst/>
                <a:uLnTx/>
                <a:uFillTx/>
                <a:latin typeface="標楷體" panose="03000509000000000000" pitchFamily="65" charset="-120"/>
                <a:ea typeface="標楷體" panose="03000509000000000000" pitchFamily="65" charset="-120"/>
                <a:cs typeface="+mn-cs"/>
              </a:rPr>
              <a:t>1.</a:t>
            </a:r>
            <a:r>
              <a:rPr kumimoji="0" lang="zh-TW" altLang="zh-TW" sz="2400" b="0" i="0" u="none" strike="noStrike" kern="1200" cap="none" spc="0" normalizeH="0" baseline="0" noProof="0" dirty="0">
                <a:ln>
                  <a:noFill/>
                </a:ln>
                <a:solidFill>
                  <a:schemeClr val="tx1"/>
                </a:solidFill>
                <a:effectLst/>
                <a:uLnTx/>
                <a:uFillTx/>
                <a:latin typeface="標楷體" panose="03000509000000000000" pitchFamily="65" charset="-120"/>
                <a:ea typeface="標楷體" panose="03000509000000000000" pitchFamily="65" charset="-120"/>
                <a:cs typeface="+mn-cs"/>
              </a:rPr>
              <a:t>依醫囑輸血</a:t>
            </a:r>
            <a:r>
              <a:rPr kumimoji="0" lang="zh-TW" altLang="en-US" sz="2400" b="0" i="0" u="none" strike="noStrike" kern="1200" cap="none" spc="0" normalizeH="0" baseline="0" noProof="0" dirty="0">
                <a:ln>
                  <a:noFill/>
                </a:ln>
                <a:solidFill>
                  <a:schemeClr val="tx1"/>
                </a:solidFill>
                <a:effectLst/>
                <a:uLnTx/>
                <a:uFillTx/>
                <a:latin typeface="標楷體" panose="03000509000000000000" pitchFamily="65" charset="-120"/>
                <a:ea typeface="標楷體" panose="03000509000000000000" pitchFamily="65" charset="-120"/>
                <a:cs typeface="+mn-cs"/>
              </a:rPr>
              <a:t>，</a:t>
            </a:r>
            <a:r>
              <a:rPr kumimoji="0" lang="zh-TW" altLang="zh-TW" sz="2400" b="0" i="0" u="none" strike="noStrike" kern="1200" cap="none" spc="0" normalizeH="0" baseline="0" noProof="0" dirty="0">
                <a:ln>
                  <a:noFill/>
                </a:ln>
                <a:solidFill>
                  <a:schemeClr val="tx1"/>
                </a:solidFill>
                <a:effectLst/>
                <a:uLnTx/>
                <a:uFillTx/>
                <a:latin typeface="標楷體" panose="03000509000000000000" pitchFamily="65" charset="-120"/>
                <a:ea typeface="標楷體" panose="03000509000000000000" pitchFamily="65" charset="-120"/>
                <a:cs typeface="+mn-cs"/>
              </a:rPr>
              <a:t>告知麻醉醫師及外科醫師要開始輸血，確定</a:t>
            </a:r>
            <a:r>
              <a:rPr kumimoji="0" lang="en-US" altLang="zh-TW" sz="2400" b="0" i="0" u="none" strike="noStrike" kern="1200" cap="none" spc="0" normalizeH="0" baseline="0" noProof="0" dirty="0">
                <a:ln>
                  <a:noFill/>
                </a:ln>
                <a:solidFill>
                  <a:schemeClr val="tx1"/>
                </a:solidFill>
                <a:effectLst/>
                <a:uLnTx/>
                <a:uFillTx/>
                <a:latin typeface="標楷體" panose="03000509000000000000" pitchFamily="65" charset="-120"/>
                <a:ea typeface="標楷體" panose="03000509000000000000" pitchFamily="65" charset="-120"/>
                <a:cs typeface="+mn-cs"/>
              </a:rPr>
              <a:t>IV CANNULA</a:t>
            </a:r>
            <a:r>
              <a:rPr kumimoji="0" lang="zh-TW" altLang="zh-TW" sz="2400" b="0" i="0" u="none" strike="noStrike" kern="1200" cap="none" spc="0" normalizeH="0" baseline="0" noProof="0" dirty="0">
                <a:ln>
                  <a:noFill/>
                </a:ln>
                <a:solidFill>
                  <a:schemeClr val="tx1"/>
                </a:solidFill>
                <a:effectLst/>
                <a:uLnTx/>
                <a:uFillTx/>
                <a:latin typeface="標楷體" panose="03000509000000000000" pitchFamily="65" charset="-120"/>
                <a:ea typeface="標楷體" panose="03000509000000000000" pitchFamily="65" charset="-120"/>
                <a:cs typeface="+mn-cs"/>
              </a:rPr>
              <a:t>在靜脈內（回血動作），並檢查是否通暢。</a:t>
            </a:r>
            <a:endParaRPr kumimoji="0" lang="zh-TW" altLang="zh-TW" sz="800" b="0" i="0" u="none" strike="noStrike" kern="1200" cap="none" spc="0" normalizeH="0" baseline="0" noProof="0" dirty="0">
              <a:ln>
                <a:noFill/>
              </a:ln>
              <a:solidFill>
                <a:schemeClr val="tx1"/>
              </a:solidFill>
              <a:effectLst/>
              <a:uLnTx/>
              <a:uFillTx/>
              <a:latin typeface="標楷體" panose="03000509000000000000" pitchFamily="65" charset="-120"/>
              <a:ea typeface="標楷體" panose="03000509000000000000" pitchFamily="65" charset="-120"/>
              <a:cs typeface="+mn-cs"/>
            </a:endParaRPr>
          </a:p>
          <a:p>
            <a:pPr marL="228600" marR="0" lvl="0" indent="-228600" algn="l" defTabSz="914400" rtl="0" eaLnBrk="1" fontAlgn="base" latinLnBrk="0" hangingPunct="1">
              <a:lnSpc>
                <a:spcPct val="101000"/>
              </a:lnSpc>
              <a:spcBef>
                <a:spcPts val="1000"/>
              </a:spcBef>
              <a:spcAft>
                <a:spcPct val="0"/>
              </a:spcAft>
              <a:buClr>
                <a:schemeClr val="accent1"/>
              </a:buClr>
              <a:buSzPct val="160000"/>
              <a:buFont typeface="Arial" panose="020B0604020202020204" pitchFamily="34" charset="0"/>
              <a:buNone/>
              <a:defRPr/>
            </a:pPr>
            <a:r>
              <a:rPr kumimoji="0" lang="en-US" altLang="zh-TW" sz="2400" b="0" i="0" u="none" strike="noStrike" kern="1200" cap="none" spc="0" normalizeH="0" baseline="0" noProof="0" dirty="0">
                <a:ln>
                  <a:noFill/>
                </a:ln>
                <a:solidFill>
                  <a:schemeClr val="tx1"/>
                </a:solidFill>
                <a:effectLst/>
                <a:uLnTx/>
                <a:uFillTx/>
                <a:latin typeface="標楷體" panose="03000509000000000000" pitchFamily="65" charset="-120"/>
                <a:ea typeface="標楷體" panose="03000509000000000000" pitchFamily="65" charset="-120"/>
                <a:cs typeface="+mn-cs"/>
              </a:rPr>
              <a:t>2.</a:t>
            </a:r>
            <a:r>
              <a:rPr kumimoji="0" lang="zh-TW" altLang="zh-TW" sz="2400" b="0" i="0" u="none" strike="noStrike" kern="1200" cap="none" spc="0" normalizeH="0" baseline="0" noProof="0" dirty="0">
                <a:ln>
                  <a:noFill/>
                </a:ln>
                <a:solidFill>
                  <a:schemeClr val="tx1"/>
                </a:solidFill>
                <a:effectLst/>
                <a:uLnTx/>
                <a:uFillTx/>
                <a:latin typeface="標楷體" panose="03000509000000000000" pitchFamily="65" charset="-120"/>
                <a:ea typeface="標楷體" panose="03000509000000000000" pitchFamily="65" charset="-120"/>
                <a:cs typeface="+mn-cs"/>
              </a:rPr>
              <a:t>輸血前應先以靜脈點滴注射生理食鹽水。</a:t>
            </a:r>
            <a:endParaRPr kumimoji="0" lang="en-US" altLang="zh-TW" sz="2400" b="1" i="0" u="none" strike="noStrike" kern="1200" cap="none" spc="0" normalizeH="0" baseline="0" noProof="0" dirty="0">
              <a:ln>
                <a:noFill/>
              </a:ln>
              <a:solidFill>
                <a:schemeClr val="tx1"/>
              </a:solidFill>
              <a:effectLst/>
              <a:uLnTx/>
              <a:uFillTx/>
              <a:latin typeface="標楷體" panose="03000509000000000000" pitchFamily="65" charset="-120"/>
              <a:ea typeface="標楷體" panose="03000509000000000000" pitchFamily="65" charset="-120"/>
              <a:cs typeface="+mn-cs"/>
            </a:endParaRPr>
          </a:p>
          <a:p>
            <a:pPr marL="228600" marR="0" lvl="0" indent="-228600" algn="l" defTabSz="914400" rtl="0" eaLnBrk="1" fontAlgn="base" latinLnBrk="0" hangingPunct="1">
              <a:lnSpc>
                <a:spcPct val="120000"/>
              </a:lnSpc>
              <a:spcBef>
                <a:spcPts val="1000"/>
              </a:spcBef>
              <a:spcAft>
                <a:spcPct val="0"/>
              </a:spcAft>
              <a:buClr>
                <a:schemeClr val="accent1"/>
              </a:buClr>
              <a:buSzPct val="160000"/>
              <a:buFont typeface="Arial" panose="020B0604020202020204" pitchFamily="34" charset="0"/>
              <a:buNone/>
              <a:defRPr/>
            </a:pPr>
            <a:endParaRPr kumimoji="0" lang="en-US" altLang="zh-TW" sz="2400" b="1" i="0" u="none" strike="noStrike" kern="1200" cap="none" spc="0" normalizeH="0" baseline="0" noProof="0" dirty="0">
              <a:ln>
                <a:noFill/>
              </a:ln>
              <a:solidFill>
                <a:schemeClr val="tx1"/>
              </a:solidFill>
              <a:effectLst/>
              <a:uLnTx/>
              <a:uFillTx/>
              <a:latin typeface="標楷體" panose="03000509000000000000" pitchFamily="65" charset="-120"/>
              <a:ea typeface="標楷體" panose="03000509000000000000" pitchFamily="65" charset="-120"/>
              <a:cs typeface="+mn-cs"/>
            </a:endParaRPr>
          </a:p>
          <a:p>
            <a:pPr marL="228600" marR="0" lvl="0" indent="-228600" algn="l" defTabSz="914400" rtl="0" eaLnBrk="1" fontAlgn="base" latinLnBrk="0" hangingPunct="1">
              <a:lnSpc>
                <a:spcPct val="120000"/>
              </a:lnSpc>
              <a:spcBef>
                <a:spcPts val="1000"/>
              </a:spcBef>
              <a:spcAft>
                <a:spcPct val="0"/>
              </a:spcAft>
              <a:buClr>
                <a:schemeClr val="accent1"/>
              </a:buClr>
              <a:buSzPct val="160000"/>
              <a:buFont typeface="Arial" panose="020B0604020202020204" pitchFamily="34" charset="0"/>
              <a:buChar char="•"/>
              <a:defRPr/>
            </a:pPr>
            <a:endParaRPr kumimoji="0" lang="en-US" altLang="zh-TW" sz="2400" b="1" i="0" u="none" strike="noStrike" kern="1200" cap="none" spc="0" normalizeH="0" baseline="0" noProof="0" dirty="0">
              <a:ln>
                <a:noFill/>
              </a:ln>
              <a:solidFill>
                <a:schemeClr val="tx1"/>
              </a:solidFill>
              <a:effectLst/>
              <a:uLnTx/>
              <a:uFillTx/>
              <a:latin typeface="標楷體" panose="03000509000000000000" pitchFamily="65" charset="-120"/>
              <a:ea typeface="標楷體" panose="03000509000000000000" pitchFamily="65" charset="-120"/>
              <a:cs typeface="+mn-cs"/>
            </a:endParaRPr>
          </a:p>
          <a:p>
            <a:pPr marL="228600" marR="0" lvl="0" indent="-228600" algn="l" defTabSz="914400" rtl="0" eaLnBrk="1" fontAlgn="base" latinLnBrk="0" hangingPunct="1">
              <a:lnSpc>
                <a:spcPct val="120000"/>
              </a:lnSpc>
              <a:spcBef>
                <a:spcPts val="1000"/>
              </a:spcBef>
              <a:spcAft>
                <a:spcPct val="0"/>
              </a:spcAft>
              <a:buClr>
                <a:schemeClr val="accent1"/>
              </a:buClr>
              <a:buSzPct val="160000"/>
              <a:buFont typeface="Arial" panose="020B0604020202020204" pitchFamily="34" charset="0"/>
              <a:buNone/>
              <a:defRPr/>
            </a:pPr>
            <a:endParaRPr kumimoji="0" lang="zh-TW" altLang="en-US" sz="2400" b="1" i="0" u="none" strike="noStrike" kern="1200" cap="none" spc="0" normalizeH="0" baseline="0" noProof="0" dirty="0">
              <a:ln>
                <a:noFill/>
              </a:ln>
              <a:solidFill>
                <a:schemeClr val="tx1"/>
              </a:solidFill>
              <a:effectLst/>
              <a:uLnTx/>
              <a:uFillTx/>
              <a:latin typeface="標楷體" panose="03000509000000000000" pitchFamily="65" charset="-120"/>
              <a:ea typeface="標楷體" panose="03000509000000000000" pitchFamily="65" charset="-120"/>
              <a:cs typeface="+mn-cs"/>
            </a:endParaRPr>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主要賽事">
  <a:themeElements>
    <a:clrScheme name="主要賽事">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主要賽事">
      <a:majorFont>
        <a:latin typeface="Impac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主要賽事">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fillRect/>
          </a:stretch>
        </a:blip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TM04033927[[fn=主要賽事]]</Template>
  <TotalTime>1</TotalTime>
  <Words>1809</Words>
  <Application>Microsoft Office PowerPoint</Application>
  <PresentationFormat>寬螢幕</PresentationFormat>
  <Paragraphs>152</Paragraphs>
  <Slides>21</Slides>
  <Notes>0</Notes>
  <HiddenSlides>0</HiddenSlides>
  <MMClips>0</MMClips>
  <ScaleCrop>false</ScaleCrop>
  <HeadingPairs>
    <vt:vector size="6" baseType="variant">
      <vt:variant>
        <vt:lpstr>使用字型</vt:lpstr>
      </vt:variant>
      <vt:variant>
        <vt:i4>5</vt:i4>
      </vt:variant>
      <vt:variant>
        <vt:lpstr>佈景主題</vt:lpstr>
      </vt:variant>
      <vt:variant>
        <vt:i4>1</vt:i4>
      </vt:variant>
      <vt:variant>
        <vt:lpstr>投影片標題</vt:lpstr>
      </vt:variant>
      <vt:variant>
        <vt:i4>21</vt:i4>
      </vt:variant>
    </vt:vector>
  </HeadingPairs>
  <TitlesOfParts>
    <vt:vector size="27" baseType="lpstr">
      <vt:lpstr>細明體_HKSCS</vt:lpstr>
      <vt:lpstr>新細明體</vt:lpstr>
      <vt:lpstr>標楷體</vt:lpstr>
      <vt:lpstr>Arial</vt:lpstr>
      <vt:lpstr>Impact</vt:lpstr>
      <vt:lpstr>主要賽事</vt:lpstr>
      <vt:lpstr>輸血工作規範</vt:lpstr>
      <vt:lpstr>目錄</vt:lpstr>
      <vt:lpstr>壹、工作職責</vt:lpstr>
      <vt:lpstr>PowerPoint 簡報</vt:lpstr>
      <vt:lpstr>貳、操作標準</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參、異常狀況及處理對策</vt:lpstr>
      <vt:lpstr>PowerPoint 簡報</vt:lpstr>
      <vt:lpstr>PowerPoint 簡報</vt:lpstr>
      <vt:lpstr>PowerPoint 簡報</vt:lpstr>
      <vt:lpstr>PowerPoint 簡報</vt:lpstr>
      <vt:lpstr>PowerPoint 簡報</vt:lpstr>
      <vt:lpstr>~~~謝謝聆聽~~~</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輸血工作規範</dc:title>
  <dc:creator>奕亨 賴</dc:creator>
  <cp:lastModifiedBy>洪志淵</cp:lastModifiedBy>
  <cp:revision>12</cp:revision>
  <dcterms:created xsi:type="dcterms:W3CDTF">2024-05-01T05:13:39Z</dcterms:created>
  <dcterms:modified xsi:type="dcterms:W3CDTF">2024-05-06T11:24:02Z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668A5768754340F58238D8F17C70E8A7_12</vt:lpwstr>
  </property>
  <property fmtid="{D5CDD505-2E9C-101B-9397-08002B2CF9AE}" pid="3" name="KSOProductBuildVer">
    <vt:lpwstr>1033-12.2.0.16731</vt:lpwstr>
  </property>
</Properties>
</file>