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41F4C-8BF0-4BDB-A4BC-963BCA3D6BAD}" type="datetimeFigureOut">
              <a:rPr lang="zh-TW" altLang="en-US" smtClean="0"/>
              <a:pPr/>
              <a:t>2018/7/10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3FD3-5463-4A87-9CC8-97ED0F8566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圖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09" y="338667"/>
            <a:ext cx="6197802" cy="8273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圖片 1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55" r="-31" b="35291"/>
          <a:stretch>
            <a:fillRect/>
          </a:stretch>
        </p:blipFill>
        <p:spPr bwMode="auto">
          <a:xfrm>
            <a:off x="5969000" y="8547038"/>
            <a:ext cx="889000" cy="596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圖片 1" descr="F:\HQIC\擷取\QR c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2810" y="8728730"/>
            <a:ext cx="602242" cy="41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565952" y="8684885"/>
            <a:ext cx="1306286" cy="4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023" tIns="14512" rIns="29023" bIns="14512">
            <a:spAutoFit/>
          </a:bodyPr>
          <a:lstStyle/>
          <a:p>
            <a:r>
              <a:rPr lang="zh-TW" altLang="en-US" sz="1400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更多衛教內容請掃描</a:t>
            </a:r>
            <a:r>
              <a:rPr lang="en-US" altLang="zh-TW" sz="1400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QR code</a:t>
            </a:r>
            <a:endParaRPr lang="zh-TW" altLang="en-US" sz="1400" b="1" dirty="0">
              <a:solidFill>
                <a:srgbClr val="8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圖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03" y="10584"/>
            <a:ext cx="6428619" cy="8563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圖片 1" descr="F:\HQIC\擷取\QR c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143" y="8609290"/>
            <a:ext cx="602242" cy="41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686905" y="8630961"/>
            <a:ext cx="1306286" cy="4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023" tIns="14512" rIns="29023" bIns="14512">
            <a:spAutoFit/>
          </a:bodyPr>
          <a:lstStyle/>
          <a:p>
            <a:r>
              <a:rPr lang="zh-TW" altLang="en-US" sz="1400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更多衛教內容請掃描</a:t>
            </a:r>
            <a:r>
              <a:rPr lang="en-US" altLang="zh-TW" sz="1400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QR code</a:t>
            </a:r>
            <a:endParaRPr lang="zh-TW" altLang="en-US" sz="1400" b="1" dirty="0">
              <a:solidFill>
                <a:srgbClr val="8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" name="圖片 1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55" r="-31" b="35291"/>
          <a:stretch>
            <a:fillRect/>
          </a:stretch>
        </p:blipFill>
        <p:spPr bwMode="auto">
          <a:xfrm>
            <a:off x="6041571" y="8676318"/>
            <a:ext cx="556381" cy="373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6437" y="1043608"/>
            <a:ext cx="3922762" cy="432048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</a:rPr>
              <a:t>1500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卡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</a:rPr>
              <a:t>/60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克蛋白質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6667" y="2152536"/>
          <a:ext cx="61206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14"/>
                <a:gridCol w="1020114"/>
                <a:gridCol w="1020114"/>
                <a:gridCol w="1020114"/>
                <a:gridCol w="1020114"/>
                <a:gridCol w="102011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餐次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全穀雜糧類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豆蛋魚肉類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蔬菜類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油脂類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水果類</a:t>
                      </a:r>
                      <a:endParaRPr lang="zh-TW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早餐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午餐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晚餐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76672" y="16823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☆各餐次份數分配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00042" y="5593501"/>
            <a:ext cx="3767183" cy="2233511"/>
            <a:chOff x="188640" y="6012160"/>
            <a:chExt cx="4078585" cy="2233511"/>
          </a:xfrm>
        </p:grpSpPr>
        <p:pic>
          <p:nvPicPr>
            <p:cNvPr id="11266" name="Picture 2" descr="http://www.ckdlife.com.tw/images/Cook/l/cook_271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8840" y="6962216"/>
              <a:ext cx="2278385" cy="1283455"/>
            </a:xfrm>
            <a:prstGeom prst="rect">
              <a:avLst/>
            </a:prstGeom>
            <a:noFill/>
          </p:spPr>
        </p:pic>
        <p:pic>
          <p:nvPicPr>
            <p:cNvPr id="11268" name="Picture 4" descr="http://www.ckdlife.com.tw/images/Cook/l/cook_276_3.jpg"/>
            <p:cNvPicPr>
              <a:picLocks noChangeAspect="1" noChangeArrowheads="1"/>
            </p:cNvPicPr>
            <p:nvPr/>
          </p:nvPicPr>
          <p:blipFill>
            <a:blip r:embed="rId3" cstate="print"/>
            <a:srcRect l="16216" t="9596" r="16216" b="4043"/>
            <a:stretch>
              <a:fillRect/>
            </a:stretch>
          </p:blipFill>
          <p:spPr bwMode="auto">
            <a:xfrm>
              <a:off x="188640" y="6948264"/>
              <a:ext cx="1800200" cy="1296144"/>
            </a:xfrm>
            <a:prstGeom prst="rect">
              <a:avLst/>
            </a:prstGeom>
            <a:noFill/>
          </p:spPr>
        </p:pic>
        <p:pic>
          <p:nvPicPr>
            <p:cNvPr id="11270" name="Picture 6" descr="http://www.ckdlife.com.tw/images/Cook/l/cook_273_4.jpg"/>
            <p:cNvPicPr>
              <a:picLocks noChangeAspect="1" noChangeArrowheads="1"/>
            </p:cNvPicPr>
            <p:nvPr/>
          </p:nvPicPr>
          <p:blipFill>
            <a:blip r:embed="rId4" cstate="print"/>
            <a:srcRect t="8876" r="10000"/>
            <a:stretch>
              <a:fillRect/>
            </a:stretch>
          </p:blipFill>
          <p:spPr bwMode="auto">
            <a:xfrm>
              <a:off x="2750775" y="6012160"/>
              <a:ext cx="1515019" cy="936104"/>
            </a:xfrm>
            <a:prstGeom prst="rect">
              <a:avLst/>
            </a:prstGeom>
            <a:noFill/>
          </p:spPr>
        </p:pic>
        <p:pic>
          <p:nvPicPr>
            <p:cNvPr id="11272" name="Picture 8" descr="http://www.ckdlife.com.tw/images/Cook/l/cook_262_1.jpg"/>
            <p:cNvPicPr>
              <a:picLocks noChangeAspect="1" noChangeArrowheads="1"/>
            </p:cNvPicPr>
            <p:nvPr/>
          </p:nvPicPr>
          <p:blipFill>
            <a:blip r:embed="rId5" cstate="print"/>
            <a:srcRect l="51908" t="40849" r="14862" b="12802"/>
            <a:stretch>
              <a:fillRect/>
            </a:stretch>
          </p:blipFill>
          <p:spPr bwMode="auto">
            <a:xfrm>
              <a:off x="188640" y="6012160"/>
              <a:ext cx="1191406" cy="936104"/>
            </a:xfrm>
            <a:prstGeom prst="rect">
              <a:avLst/>
            </a:prstGeom>
            <a:noFill/>
          </p:spPr>
        </p:pic>
        <p:pic>
          <p:nvPicPr>
            <p:cNvPr id="11274" name="Picture 10" descr="http://www.ckdlife.com.tw/images/Cook/l/cook_251_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8760" y="6026674"/>
              <a:ext cx="1661769" cy="936104"/>
            </a:xfrm>
            <a:prstGeom prst="rect">
              <a:avLst/>
            </a:prstGeom>
            <a:noFill/>
          </p:spPr>
        </p:pic>
      </p:grp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278582" y="5568443"/>
          <a:ext cx="2304255" cy="232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</a:tblGrid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午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晚餐參考</a:t>
                      </a:r>
                      <a:endParaRPr lang="zh-TW" altLang="en-US" dirty="0"/>
                    </a:p>
                  </a:txBody>
                  <a:tcPr/>
                </a:tc>
              </a:tr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白飯</a:t>
                      </a:r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分滿</a:t>
                      </a:r>
                      <a:endParaRPr lang="zh-TW" altLang="en-US" dirty="0"/>
                    </a:p>
                  </a:txBody>
                  <a:tcPr/>
                </a:tc>
              </a:tr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香煎魚片</a:t>
                      </a:r>
                      <a:endParaRPr lang="zh-TW" altLang="en-US" dirty="0"/>
                    </a:p>
                  </a:txBody>
                  <a:tcPr/>
                </a:tc>
              </a:tr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炒高麗菜</a:t>
                      </a:r>
                      <a:endParaRPr lang="zh-TW" altLang="en-US" dirty="0"/>
                    </a:p>
                  </a:txBody>
                  <a:tcPr/>
                </a:tc>
              </a:tr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炒佛手瓜</a:t>
                      </a:r>
                      <a:endParaRPr lang="zh-TW" altLang="en-US" dirty="0"/>
                    </a:p>
                  </a:txBody>
                  <a:tcPr/>
                </a:tc>
              </a:tr>
              <a:tr h="4933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西瓜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76" name="Picture 12" descr="饅頭夾蛋 的圖片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2936" y="3849284"/>
            <a:ext cx="2118946" cy="1587049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48680" y="4282833"/>
          <a:ext cx="230425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</a:tblGrid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早餐參考</a:t>
                      </a:r>
                      <a:endParaRPr lang="zh-TW" altLang="en-US" dirty="0"/>
                    </a:p>
                  </a:txBody>
                  <a:tcPr/>
                </a:tc>
              </a:tr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饅頭夾蛋</a:t>
                      </a:r>
                      <a:endParaRPr lang="zh-TW" altLang="en-US" dirty="0"/>
                    </a:p>
                  </a:txBody>
                  <a:tcPr/>
                </a:tc>
              </a:tr>
              <a:tr h="34778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豆漿</a:t>
                      </a:r>
                      <a:r>
                        <a:rPr lang="en-US" altLang="zh-TW" dirty="0" smtClean="0"/>
                        <a:t>260cc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641321" y="105917"/>
            <a:ext cx="55266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透析病人飲食建議</a:t>
            </a:r>
            <a:endParaRPr lang="zh-TW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76672" y="384262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☆各餐次飲食建議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流程圖: 預設處理作業 18"/>
          <p:cNvSpPr/>
          <p:nvPr/>
        </p:nvSpPr>
        <p:spPr>
          <a:xfrm>
            <a:off x="500042" y="7972400"/>
            <a:ext cx="6097310" cy="11715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貼心小叮嚀：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需要的熱量及蛋白質，需經由營養師評估。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蔬菜需先燙過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3~5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分鐘，去湯汁後再油炒。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盡量避免湯汁。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5" y="303305"/>
            <a:ext cx="6357982" cy="84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138</Words>
  <Application>Microsoft Office PowerPoint</Application>
  <PresentationFormat>如螢幕大小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1500卡/60克蛋白質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1500卡/60克蛋白質</dc:title>
  <dc:creator>doctor</dc:creator>
  <cp:lastModifiedBy>stor</cp:lastModifiedBy>
  <cp:revision>10</cp:revision>
  <dcterms:created xsi:type="dcterms:W3CDTF">2018-05-09T03:13:06Z</dcterms:created>
  <dcterms:modified xsi:type="dcterms:W3CDTF">2018-07-10T09:48:28Z</dcterms:modified>
</cp:coreProperties>
</file>